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7"/>
  </p:notesMasterIdLst>
  <p:sldIdLst>
    <p:sldId id="256" r:id="rId2"/>
    <p:sldId id="278" r:id="rId3"/>
    <p:sldId id="258" r:id="rId4"/>
    <p:sldId id="259" r:id="rId5"/>
    <p:sldId id="260" r:id="rId6"/>
    <p:sldId id="261" r:id="rId7"/>
    <p:sldId id="297" r:id="rId8"/>
    <p:sldId id="262" r:id="rId9"/>
    <p:sldId id="263" r:id="rId10"/>
    <p:sldId id="273" r:id="rId11"/>
    <p:sldId id="274" r:id="rId12"/>
    <p:sldId id="275" r:id="rId13"/>
    <p:sldId id="276" r:id="rId14"/>
    <p:sldId id="264" r:id="rId15"/>
    <p:sldId id="265" r:id="rId16"/>
    <p:sldId id="271" r:id="rId17"/>
    <p:sldId id="272" r:id="rId18"/>
    <p:sldId id="282" r:id="rId19"/>
    <p:sldId id="280" r:id="rId20"/>
    <p:sldId id="266" r:id="rId21"/>
    <p:sldId id="267" r:id="rId22"/>
    <p:sldId id="279" r:id="rId23"/>
    <p:sldId id="287" r:id="rId24"/>
    <p:sldId id="289" r:id="rId25"/>
    <p:sldId id="290" r:id="rId26"/>
    <p:sldId id="291" r:id="rId27"/>
    <p:sldId id="296" r:id="rId28"/>
    <p:sldId id="295" r:id="rId29"/>
    <p:sldId id="293" r:id="rId30"/>
    <p:sldId id="292" r:id="rId31"/>
    <p:sldId id="277" r:id="rId32"/>
    <p:sldId id="268" r:id="rId33"/>
    <p:sldId id="311" r:id="rId34"/>
    <p:sldId id="303" r:id="rId35"/>
    <p:sldId id="298" r:id="rId36"/>
    <p:sldId id="299" r:id="rId37"/>
    <p:sldId id="300" r:id="rId38"/>
    <p:sldId id="304" r:id="rId39"/>
    <p:sldId id="308" r:id="rId40"/>
    <p:sldId id="302" r:id="rId41"/>
    <p:sldId id="309" r:id="rId42"/>
    <p:sldId id="305" r:id="rId43"/>
    <p:sldId id="306" r:id="rId44"/>
    <p:sldId id="307" r:id="rId45"/>
    <p:sldId id="281" r:id="rId4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714" autoAdjust="0"/>
  </p:normalViewPr>
  <p:slideViewPr>
    <p:cSldViewPr>
      <p:cViewPr varScale="1">
        <p:scale>
          <a:sx n="87" d="100"/>
          <a:sy n="87" d="100"/>
        </p:scale>
        <p:origin x="99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D075262-E083-4099-815F-110D6F7FECB5}" type="slidenum">
              <a:rPr lang="en-US" altLang="en-US"/>
              <a:pPr>
                <a:defRPr/>
              </a:pPr>
              <a:t>‹#›</a:t>
            </a:fld>
            <a:endParaRPr lang="en-US" altLang="en-US"/>
          </a:p>
        </p:txBody>
      </p:sp>
    </p:spTree>
    <p:extLst>
      <p:ext uri="{BB962C8B-B14F-4D97-AF65-F5344CB8AC3E}">
        <p14:creationId xmlns:p14="http://schemas.microsoft.com/office/powerpoint/2010/main" val="40100758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D798A153-41E5-4D91-BDB7-8C31CBBD785F}" type="slidenum">
              <a:rPr lang="en-US" altLang="en-US" smtClean="0"/>
              <a:pPr/>
              <a:t>1</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3008829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8A5BB63A-839E-4A75-8CC2-D01585E97E22}" type="slidenum">
              <a:rPr lang="en-US" altLang="en-US" smtClean="0"/>
              <a:pPr/>
              <a:t>10</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4019358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B9A05391-91F4-4208-9FAB-AC90594748AC}" type="slidenum">
              <a:rPr lang="en-US" altLang="en-US" smtClean="0"/>
              <a:pPr/>
              <a:t>11</a:t>
            </a:fld>
            <a:endParaRPr lang="en-US" alt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3660141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23BD806F-7FCF-4464-A4CB-E0FA9A16A0D8}" type="slidenum">
              <a:rPr lang="en-US" altLang="en-US" smtClean="0"/>
              <a:pPr/>
              <a:t>12</a:t>
            </a:fld>
            <a:endParaRPr lang="en-US" alt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21022298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3A0AF77-82D6-4BAB-B8B9-F9BFF235FC47}" type="slidenum">
              <a:rPr lang="en-US" altLang="en-US" smtClean="0"/>
              <a:pPr/>
              <a:t>13</a:t>
            </a:fld>
            <a:endParaRPr lang="en-US" alt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1257858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E7FB4426-49E9-4E29-8015-7ACA0A736665}" type="slidenum">
              <a:rPr lang="en-US" altLang="en-US" smtClean="0"/>
              <a:pPr/>
              <a:t>14</a:t>
            </a:fld>
            <a:endParaRPr lang="en-US" alt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9582000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EB4BC08F-22B6-414C-9246-68692EFF2AE9}" type="slidenum">
              <a:rPr lang="en-US" altLang="en-US" smtClean="0"/>
              <a:pPr/>
              <a:t>15</a:t>
            </a:fld>
            <a:endParaRPr lang="en-US" alt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8063270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E63CE5E0-44A0-4937-B307-9A438334C233}" type="slidenum">
              <a:rPr lang="en-US" altLang="en-US" smtClean="0"/>
              <a:pPr/>
              <a:t>16</a:t>
            </a:fld>
            <a:endParaRPr lang="en-US" alt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16927888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E14D0AC5-926B-46AA-AA4A-954B052BA066}" type="slidenum">
              <a:rPr lang="en-US" altLang="en-US" smtClean="0"/>
              <a:pPr/>
              <a:t>17</a:t>
            </a:fld>
            <a:endParaRPr lang="en-US" alt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38448053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7EDC8FC7-13D4-4592-88C9-803BF7896958}" type="slidenum">
              <a:rPr lang="en-US" altLang="en-US" smtClean="0"/>
              <a:pPr/>
              <a:t>18</a:t>
            </a:fld>
            <a:endParaRPr lang="en-US" alt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30487449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34EB0D3C-1625-430E-B3D1-7EF957C57D28}" type="slidenum">
              <a:rPr lang="en-US" altLang="en-US" smtClean="0"/>
              <a:pPr/>
              <a:t>19</a:t>
            </a:fld>
            <a:endParaRPr lang="en-US" alt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1103702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43BFB966-4115-4008-838B-23791B428FF9}" type="slidenum">
              <a:rPr lang="en-US" altLang="en-US" smtClean="0"/>
              <a:pPr/>
              <a:t>2</a:t>
            </a:fld>
            <a:endParaRPr lang="en-US"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33881580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9265AE00-D290-4A21-B35D-A679BDC46937}" type="slidenum">
              <a:rPr lang="en-US" altLang="en-US" smtClean="0"/>
              <a:pPr/>
              <a:t>20</a:t>
            </a:fld>
            <a:endParaRPr lang="en-US" alt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33130395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505FD95D-C1AA-47D4-A270-32F86306E70C}" type="slidenum">
              <a:rPr lang="en-US" altLang="en-US" smtClean="0"/>
              <a:pPr/>
              <a:t>21</a:t>
            </a:fld>
            <a:endParaRPr lang="en-US" alt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24673420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D983F701-0C48-4B99-9F36-5E4FE31489CA}" type="slidenum">
              <a:rPr lang="en-US" altLang="en-US" smtClean="0"/>
              <a:pPr/>
              <a:t>22</a:t>
            </a:fld>
            <a:endParaRPr lang="en-US" alt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14366566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CB57ED53-BE2D-4911-848E-8C4E2EE6D230}" type="slidenum">
              <a:rPr lang="en-US" altLang="en-US" smtClean="0"/>
              <a:pPr/>
              <a:t>23</a:t>
            </a:fld>
            <a:endParaRPr lang="en-US" alt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18118683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2690D667-9F6A-4AD6-B14E-7F2894CCFF35}" type="slidenum">
              <a:rPr lang="en-US" altLang="en-US" smtClean="0"/>
              <a:pPr/>
              <a:t>24</a:t>
            </a:fld>
            <a:endParaRPr lang="en-US" alt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28075900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D321FEF6-2DE2-479E-AED3-8C29AD738414}" type="slidenum">
              <a:rPr lang="en-US" altLang="en-US" smtClean="0"/>
              <a:pPr/>
              <a:t>25</a:t>
            </a:fld>
            <a:endParaRPr lang="en-US" alt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13291012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96370E70-4D54-4569-A607-D6243388C5E9}" type="slidenum">
              <a:rPr lang="en-US" altLang="en-US" smtClean="0"/>
              <a:pPr/>
              <a:t>26</a:t>
            </a:fld>
            <a:endParaRPr lang="en-US" alt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9859590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altLang="en-US" smtClean="0"/>
          </a:p>
        </p:txBody>
      </p:sp>
      <p:sp>
        <p:nvSpPr>
          <p:cNvPr id="88068" name="Slide Number Placeholder 3"/>
          <p:cNvSpPr>
            <a:spLocks noGrp="1"/>
          </p:cNvSpPr>
          <p:nvPr>
            <p:ph type="sldNum" sz="quarter" idx="5"/>
          </p:nvPr>
        </p:nvSpPr>
        <p:spPr>
          <a:noFill/>
        </p:spPr>
        <p:txBody>
          <a:bodyPr/>
          <a:lstStyle/>
          <a:p>
            <a:fld id="{4CABEEAF-0D02-4A90-8E87-5FFD7FC7EA06}" type="slidenum">
              <a:rPr lang="en-US" altLang="en-US" smtClean="0"/>
              <a:pPr/>
              <a:t>27</a:t>
            </a:fld>
            <a:endParaRPr lang="en-US" altLang="en-US" smtClean="0"/>
          </a:p>
        </p:txBody>
      </p:sp>
    </p:spTree>
    <p:extLst>
      <p:ext uri="{BB962C8B-B14F-4D97-AF65-F5344CB8AC3E}">
        <p14:creationId xmlns:p14="http://schemas.microsoft.com/office/powerpoint/2010/main" val="15099036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altLang="en-US" smtClean="0"/>
          </a:p>
        </p:txBody>
      </p:sp>
      <p:sp>
        <p:nvSpPr>
          <p:cNvPr id="89092" name="Slide Number Placeholder 3"/>
          <p:cNvSpPr>
            <a:spLocks noGrp="1"/>
          </p:cNvSpPr>
          <p:nvPr>
            <p:ph type="sldNum" sz="quarter" idx="5"/>
          </p:nvPr>
        </p:nvSpPr>
        <p:spPr>
          <a:noFill/>
        </p:spPr>
        <p:txBody>
          <a:bodyPr/>
          <a:lstStyle/>
          <a:p>
            <a:fld id="{CB7000E1-73D4-4531-B37C-A9FEDB07AE37}" type="slidenum">
              <a:rPr lang="en-US" altLang="en-US" smtClean="0"/>
              <a:pPr/>
              <a:t>28</a:t>
            </a:fld>
            <a:endParaRPr lang="en-US" altLang="en-US" smtClean="0"/>
          </a:p>
        </p:txBody>
      </p:sp>
    </p:spTree>
    <p:extLst>
      <p:ext uri="{BB962C8B-B14F-4D97-AF65-F5344CB8AC3E}">
        <p14:creationId xmlns:p14="http://schemas.microsoft.com/office/powerpoint/2010/main" val="10841118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F78F7B95-21A4-4929-82A6-636F73623310}" type="slidenum">
              <a:rPr lang="en-US" altLang="en-US" smtClean="0"/>
              <a:pPr/>
              <a:t>29</a:t>
            </a:fld>
            <a:endParaRPr lang="en-US" altLang="en-US" smtClean="0"/>
          </a:p>
        </p:txBody>
      </p:sp>
      <p:sp>
        <p:nvSpPr>
          <p:cNvPr id="90115" name="Slide Image Placeholder 1"/>
          <p:cNvSpPr>
            <a:spLocks noGrp="1" noRot="1" noChangeAspect="1" noTextEdit="1"/>
          </p:cNvSpPr>
          <p:nvPr>
            <p:ph type="sldImg"/>
          </p:nvPr>
        </p:nvSpPr>
        <p:spPr>
          <a:ln/>
        </p:spPr>
      </p:sp>
      <p:sp>
        <p:nvSpPr>
          <p:cNvPr id="90116" name="Notes Placeholder 2"/>
          <p:cNvSpPr>
            <a:spLocks noGrp="1"/>
          </p:cNvSpPr>
          <p:nvPr>
            <p:ph type="body" idx="1"/>
          </p:nvPr>
        </p:nvSpPr>
        <p:spPr>
          <a:noFill/>
          <a:ln/>
        </p:spPr>
        <p:txBody>
          <a:bodyPr lIns="93177" tIns="46589" rIns="93177" bIns="46589"/>
          <a:lstStyle/>
          <a:p>
            <a:pPr eaLnBrk="1" hangingPunct="1">
              <a:spcBef>
                <a:spcPct val="0"/>
              </a:spcBef>
            </a:pPr>
            <a:r>
              <a:rPr lang="en-US" altLang="en-US" smtClean="0"/>
              <a:t>So here we bring the two parallel  lines back together.  One side can not be effective without the other.   They need to co-exist and be in continuous contact.</a:t>
            </a:r>
          </a:p>
          <a:p>
            <a:pPr eaLnBrk="1" hangingPunct="1">
              <a:spcBef>
                <a:spcPct val="0"/>
              </a:spcBef>
            </a:pPr>
            <a:endParaRPr lang="en-US" altLang="en-US" smtClean="0"/>
          </a:p>
          <a:p>
            <a:pPr eaLnBrk="1" hangingPunct="1">
              <a:spcBef>
                <a:spcPct val="0"/>
              </a:spcBef>
            </a:pPr>
            <a:r>
              <a:rPr lang="en-US" altLang="en-US" smtClean="0"/>
              <a:t>If an MD GMT team forms 10 clubs during an extension blitz, the MD GLT group needs to be planning the training of club officers in these new clubs and to also ensure qualified certified guiding are in place helping these new  clubs.</a:t>
            </a:r>
          </a:p>
          <a:p>
            <a:pPr eaLnBrk="1" hangingPunct="1">
              <a:spcBef>
                <a:spcPct val="0"/>
              </a:spcBef>
            </a:pPr>
            <a:endParaRPr lang="en-US" altLang="en-US" smtClean="0"/>
          </a:p>
          <a:p>
            <a:pPr eaLnBrk="1" hangingPunct="1">
              <a:spcBef>
                <a:spcPct val="0"/>
              </a:spcBef>
            </a:pPr>
            <a:r>
              <a:rPr lang="en-US" altLang="en-US" smtClean="0"/>
              <a:t>If a district GMT unit, identifies clubs who want to undergo the Club Excellence Process, then GLT will ensure its provided by a specialized facilitator.</a:t>
            </a:r>
          </a:p>
          <a:p>
            <a:pPr eaLnBrk="1" hangingPunct="1">
              <a:spcBef>
                <a:spcPct val="0"/>
              </a:spcBef>
            </a:pPr>
            <a:endParaRPr lang="en-US" altLang="en-US" smtClean="0"/>
          </a:p>
          <a:p>
            <a:pPr eaLnBrk="1" hangingPunct="1">
              <a:spcBef>
                <a:spcPct val="0"/>
              </a:spcBef>
            </a:pPr>
            <a:r>
              <a:rPr lang="en-US" altLang="en-US" smtClean="0"/>
              <a:t>To ensure this type of ongoing coordination, we see the GMT and GLT area leaders meeting together at forums, and for the district and MD levels to be communicating and interacting together on a constant basis.  </a:t>
            </a:r>
          </a:p>
          <a:p>
            <a:pPr eaLnBrk="1" hangingPunct="1">
              <a:spcBef>
                <a:spcPct val="0"/>
              </a:spcBef>
            </a:pPr>
            <a:endParaRPr lang="en-US" altLang="en-US" smtClean="0"/>
          </a:p>
          <a:p>
            <a:pPr eaLnBrk="1" hangingPunct="1">
              <a:spcBef>
                <a:spcPct val="0"/>
              </a:spcBef>
            </a:pPr>
            <a:r>
              <a:rPr lang="en-US" altLang="en-US" smtClean="0"/>
              <a:t>LCI will also be underscoring the coordination  between GLT and GMT in its communications, its webinars that bring both sides together, and in all its various report sand process tools.</a:t>
            </a:r>
          </a:p>
        </p:txBody>
      </p:sp>
      <p:sp>
        <p:nvSpPr>
          <p:cNvPr id="9011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3177" tIns="46589" rIns="93177" bIns="46589" anchor="b"/>
          <a:lstStyle/>
          <a:p>
            <a:pPr algn="r" eaLnBrk="1" hangingPunct="1"/>
            <a:fld id="{BE3C1B28-67AB-4B4D-8127-73E3D7A4DF1B}" type="slidenum">
              <a:rPr lang="en-US" altLang="en-US" sz="1200">
                <a:latin typeface="Calibri" pitchFamily="34" charset="0"/>
              </a:rPr>
              <a:pPr algn="r" eaLnBrk="1" hangingPunct="1"/>
              <a:t>29</a:t>
            </a:fld>
            <a:endParaRPr lang="en-US" altLang="en-US" sz="1200">
              <a:latin typeface="Calibri" pitchFamily="34" charset="0"/>
            </a:endParaRPr>
          </a:p>
        </p:txBody>
      </p:sp>
    </p:spTree>
    <p:extLst>
      <p:ext uri="{BB962C8B-B14F-4D97-AF65-F5344CB8AC3E}">
        <p14:creationId xmlns:p14="http://schemas.microsoft.com/office/powerpoint/2010/main" val="2907058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23CCCFF9-A4F9-49A2-BC96-BDB7B268C6B0}" type="slidenum">
              <a:rPr lang="en-US" altLang="en-US" smtClean="0"/>
              <a:pPr/>
              <a:t>3</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17655637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altLang="en-US" smtClean="0"/>
          </a:p>
        </p:txBody>
      </p:sp>
      <p:sp>
        <p:nvSpPr>
          <p:cNvPr id="91140" name="Slide Number Placeholder 3"/>
          <p:cNvSpPr>
            <a:spLocks noGrp="1"/>
          </p:cNvSpPr>
          <p:nvPr>
            <p:ph type="sldNum" sz="quarter" idx="5"/>
          </p:nvPr>
        </p:nvSpPr>
        <p:spPr>
          <a:noFill/>
        </p:spPr>
        <p:txBody>
          <a:bodyPr/>
          <a:lstStyle/>
          <a:p>
            <a:fld id="{A751612E-6265-46F4-BE78-1F51D6C4E48B}" type="slidenum">
              <a:rPr lang="en-US" altLang="en-US" smtClean="0"/>
              <a:pPr/>
              <a:t>30</a:t>
            </a:fld>
            <a:endParaRPr lang="en-US" altLang="en-US" smtClean="0"/>
          </a:p>
        </p:txBody>
      </p:sp>
    </p:spTree>
    <p:extLst>
      <p:ext uri="{BB962C8B-B14F-4D97-AF65-F5344CB8AC3E}">
        <p14:creationId xmlns:p14="http://schemas.microsoft.com/office/powerpoint/2010/main" val="4972312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E10239CF-E8A6-441A-A91E-9A494A249395}" type="slidenum">
              <a:rPr lang="en-US" altLang="en-US" smtClean="0"/>
              <a:pPr/>
              <a:t>31</a:t>
            </a:fld>
            <a:endParaRPr lang="en-US" alt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161670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C47E7EB3-1B24-4318-BCA4-32C4404B062C}" type="slidenum">
              <a:rPr lang="en-US" altLang="en-US" smtClean="0"/>
              <a:pPr/>
              <a:t>32</a:t>
            </a:fld>
            <a:endParaRPr lang="en-US" alt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41408769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altLang="en-US" smtClean="0"/>
          </a:p>
        </p:txBody>
      </p:sp>
      <p:sp>
        <p:nvSpPr>
          <p:cNvPr id="94212" name="Slide Number Placeholder 3"/>
          <p:cNvSpPr>
            <a:spLocks noGrp="1"/>
          </p:cNvSpPr>
          <p:nvPr>
            <p:ph type="sldNum" sz="quarter" idx="5"/>
          </p:nvPr>
        </p:nvSpPr>
        <p:spPr>
          <a:noFill/>
        </p:spPr>
        <p:txBody>
          <a:bodyPr/>
          <a:lstStyle/>
          <a:p>
            <a:fld id="{D64EE549-6C1F-44EA-9501-5248BED11A55}" type="slidenum">
              <a:rPr lang="en-US" altLang="en-US" smtClean="0"/>
              <a:pPr/>
              <a:t>33</a:t>
            </a:fld>
            <a:endParaRPr lang="en-US" altLang="en-US" smtClean="0"/>
          </a:p>
        </p:txBody>
      </p:sp>
    </p:spTree>
    <p:extLst>
      <p:ext uri="{BB962C8B-B14F-4D97-AF65-F5344CB8AC3E}">
        <p14:creationId xmlns:p14="http://schemas.microsoft.com/office/powerpoint/2010/main" val="33198983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altLang="en-US" smtClean="0"/>
          </a:p>
        </p:txBody>
      </p:sp>
      <p:sp>
        <p:nvSpPr>
          <p:cNvPr id="71684" name="Slide Number Placeholder 3"/>
          <p:cNvSpPr>
            <a:spLocks noGrp="1"/>
          </p:cNvSpPr>
          <p:nvPr>
            <p:ph type="sldNum" sz="quarter" idx="5"/>
          </p:nvPr>
        </p:nvSpPr>
        <p:spPr>
          <a:noFill/>
        </p:spPr>
        <p:txBody>
          <a:bodyPr/>
          <a:lstStyle/>
          <a:p>
            <a:fld id="{180BF42A-4201-488F-B090-8B02D239FDCC}" type="slidenum">
              <a:rPr lang="en-US" altLang="en-US" smtClean="0"/>
              <a:pPr/>
              <a:t>34</a:t>
            </a:fld>
            <a:endParaRPr lang="en-US" altLang="en-US" smtClean="0"/>
          </a:p>
        </p:txBody>
      </p:sp>
    </p:spTree>
    <p:extLst>
      <p:ext uri="{BB962C8B-B14F-4D97-AF65-F5344CB8AC3E}">
        <p14:creationId xmlns:p14="http://schemas.microsoft.com/office/powerpoint/2010/main" val="13719566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altLang="en-US" smtClean="0"/>
          </a:p>
        </p:txBody>
      </p:sp>
      <p:sp>
        <p:nvSpPr>
          <p:cNvPr id="72708" name="Slide Number Placeholder 3"/>
          <p:cNvSpPr>
            <a:spLocks noGrp="1"/>
          </p:cNvSpPr>
          <p:nvPr>
            <p:ph type="sldNum" sz="quarter" idx="5"/>
          </p:nvPr>
        </p:nvSpPr>
        <p:spPr>
          <a:noFill/>
        </p:spPr>
        <p:txBody>
          <a:bodyPr/>
          <a:lstStyle/>
          <a:p>
            <a:fld id="{7C4C4CDA-CFD6-4E91-90C4-2ED0AC09C84B}" type="slidenum">
              <a:rPr lang="en-US" altLang="en-US" smtClean="0"/>
              <a:pPr/>
              <a:t>35</a:t>
            </a:fld>
            <a:endParaRPr lang="en-US" altLang="en-US" smtClean="0"/>
          </a:p>
        </p:txBody>
      </p:sp>
    </p:spTree>
    <p:extLst>
      <p:ext uri="{BB962C8B-B14F-4D97-AF65-F5344CB8AC3E}">
        <p14:creationId xmlns:p14="http://schemas.microsoft.com/office/powerpoint/2010/main" val="21177915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altLang="en-US" smtClean="0"/>
          </a:p>
        </p:txBody>
      </p:sp>
      <p:sp>
        <p:nvSpPr>
          <p:cNvPr id="73732" name="Slide Number Placeholder 3"/>
          <p:cNvSpPr>
            <a:spLocks noGrp="1"/>
          </p:cNvSpPr>
          <p:nvPr>
            <p:ph type="sldNum" sz="quarter" idx="5"/>
          </p:nvPr>
        </p:nvSpPr>
        <p:spPr>
          <a:noFill/>
        </p:spPr>
        <p:txBody>
          <a:bodyPr/>
          <a:lstStyle/>
          <a:p>
            <a:fld id="{6519061A-0D48-4FB6-9964-134BD68232C8}" type="slidenum">
              <a:rPr lang="en-US" altLang="en-US" smtClean="0"/>
              <a:pPr/>
              <a:t>36</a:t>
            </a:fld>
            <a:endParaRPr lang="en-US" altLang="en-US" smtClean="0"/>
          </a:p>
        </p:txBody>
      </p:sp>
    </p:spTree>
    <p:extLst>
      <p:ext uri="{BB962C8B-B14F-4D97-AF65-F5344CB8AC3E}">
        <p14:creationId xmlns:p14="http://schemas.microsoft.com/office/powerpoint/2010/main" val="1331770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altLang="en-US" smtClean="0"/>
          </a:p>
        </p:txBody>
      </p:sp>
      <p:sp>
        <p:nvSpPr>
          <p:cNvPr id="74756" name="Slide Number Placeholder 3"/>
          <p:cNvSpPr>
            <a:spLocks noGrp="1"/>
          </p:cNvSpPr>
          <p:nvPr>
            <p:ph type="sldNum" sz="quarter" idx="5"/>
          </p:nvPr>
        </p:nvSpPr>
        <p:spPr>
          <a:noFill/>
        </p:spPr>
        <p:txBody>
          <a:bodyPr/>
          <a:lstStyle/>
          <a:p>
            <a:fld id="{70B0DC7E-FFC4-4055-8CC2-95FD7CA206FD}" type="slidenum">
              <a:rPr lang="en-US" altLang="en-US" smtClean="0"/>
              <a:pPr/>
              <a:t>37</a:t>
            </a:fld>
            <a:endParaRPr lang="en-US" altLang="en-US" smtClean="0"/>
          </a:p>
        </p:txBody>
      </p:sp>
    </p:spTree>
    <p:extLst>
      <p:ext uri="{BB962C8B-B14F-4D97-AF65-F5344CB8AC3E}">
        <p14:creationId xmlns:p14="http://schemas.microsoft.com/office/powerpoint/2010/main" val="4283417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US" altLang="en-US" smtClean="0"/>
          </a:p>
        </p:txBody>
      </p:sp>
      <p:sp>
        <p:nvSpPr>
          <p:cNvPr id="75780" name="Slide Number Placeholder 3"/>
          <p:cNvSpPr>
            <a:spLocks noGrp="1"/>
          </p:cNvSpPr>
          <p:nvPr>
            <p:ph type="sldNum" sz="quarter" idx="5"/>
          </p:nvPr>
        </p:nvSpPr>
        <p:spPr>
          <a:noFill/>
        </p:spPr>
        <p:txBody>
          <a:bodyPr/>
          <a:lstStyle/>
          <a:p>
            <a:fld id="{05366AEC-A1C5-4BC7-9923-F29EF25AB9AA}" type="slidenum">
              <a:rPr lang="en-US" altLang="en-US" smtClean="0"/>
              <a:pPr/>
              <a:t>38</a:t>
            </a:fld>
            <a:endParaRPr lang="en-US" altLang="en-US" smtClean="0"/>
          </a:p>
        </p:txBody>
      </p:sp>
    </p:spTree>
    <p:extLst>
      <p:ext uri="{BB962C8B-B14F-4D97-AF65-F5344CB8AC3E}">
        <p14:creationId xmlns:p14="http://schemas.microsoft.com/office/powerpoint/2010/main" val="33845329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altLang="en-US" smtClean="0"/>
          </a:p>
        </p:txBody>
      </p:sp>
      <p:sp>
        <p:nvSpPr>
          <p:cNvPr id="76804" name="Slide Number Placeholder 3"/>
          <p:cNvSpPr>
            <a:spLocks noGrp="1"/>
          </p:cNvSpPr>
          <p:nvPr>
            <p:ph type="sldNum" sz="quarter" idx="5"/>
          </p:nvPr>
        </p:nvSpPr>
        <p:spPr>
          <a:noFill/>
        </p:spPr>
        <p:txBody>
          <a:bodyPr/>
          <a:lstStyle/>
          <a:p>
            <a:fld id="{B1E3E4E7-9E63-4392-B31B-3BB9740D6DC9}" type="slidenum">
              <a:rPr lang="en-US" altLang="en-US" smtClean="0"/>
              <a:pPr/>
              <a:t>39</a:t>
            </a:fld>
            <a:endParaRPr lang="en-US" altLang="en-US" smtClean="0"/>
          </a:p>
        </p:txBody>
      </p:sp>
    </p:spTree>
    <p:extLst>
      <p:ext uri="{BB962C8B-B14F-4D97-AF65-F5344CB8AC3E}">
        <p14:creationId xmlns:p14="http://schemas.microsoft.com/office/powerpoint/2010/main" val="723298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C4E573B0-7230-4D17-A551-CA8597B8921D}" type="slidenum">
              <a:rPr lang="en-US" altLang="en-US" smtClean="0"/>
              <a:pPr/>
              <a:t>4</a:t>
            </a:fld>
            <a:endParaRPr lang="en-US" alt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25688516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altLang="en-US" smtClean="0"/>
          </a:p>
        </p:txBody>
      </p:sp>
      <p:sp>
        <p:nvSpPr>
          <p:cNvPr id="77828" name="Slide Number Placeholder 3"/>
          <p:cNvSpPr>
            <a:spLocks noGrp="1"/>
          </p:cNvSpPr>
          <p:nvPr>
            <p:ph type="sldNum" sz="quarter" idx="5"/>
          </p:nvPr>
        </p:nvSpPr>
        <p:spPr>
          <a:noFill/>
        </p:spPr>
        <p:txBody>
          <a:bodyPr/>
          <a:lstStyle/>
          <a:p>
            <a:fld id="{7FAE9E78-FC2D-474A-BE12-CFC948D5B46C}" type="slidenum">
              <a:rPr lang="en-US" altLang="en-US" smtClean="0"/>
              <a:pPr/>
              <a:t>40</a:t>
            </a:fld>
            <a:endParaRPr lang="en-US" altLang="en-US" smtClean="0"/>
          </a:p>
        </p:txBody>
      </p:sp>
    </p:spTree>
    <p:extLst>
      <p:ext uri="{BB962C8B-B14F-4D97-AF65-F5344CB8AC3E}">
        <p14:creationId xmlns:p14="http://schemas.microsoft.com/office/powerpoint/2010/main" val="87977323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altLang="en-US" smtClean="0"/>
          </a:p>
        </p:txBody>
      </p:sp>
      <p:sp>
        <p:nvSpPr>
          <p:cNvPr id="78852" name="Slide Number Placeholder 3"/>
          <p:cNvSpPr>
            <a:spLocks noGrp="1"/>
          </p:cNvSpPr>
          <p:nvPr>
            <p:ph type="sldNum" sz="quarter" idx="5"/>
          </p:nvPr>
        </p:nvSpPr>
        <p:spPr>
          <a:noFill/>
        </p:spPr>
        <p:txBody>
          <a:bodyPr/>
          <a:lstStyle/>
          <a:p>
            <a:fld id="{2C247E2E-B3DD-45AC-859C-AB2AF0A058CA}" type="slidenum">
              <a:rPr lang="en-US" altLang="en-US" smtClean="0"/>
              <a:pPr/>
              <a:t>41</a:t>
            </a:fld>
            <a:endParaRPr lang="en-US" altLang="en-US" smtClean="0"/>
          </a:p>
        </p:txBody>
      </p:sp>
    </p:spTree>
    <p:extLst>
      <p:ext uri="{BB962C8B-B14F-4D97-AF65-F5344CB8AC3E}">
        <p14:creationId xmlns:p14="http://schemas.microsoft.com/office/powerpoint/2010/main" val="6546666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altLang="en-US" smtClean="0"/>
          </a:p>
        </p:txBody>
      </p:sp>
      <p:sp>
        <p:nvSpPr>
          <p:cNvPr id="79876" name="Slide Number Placeholder 3"/>
          <p:cNvSpPr>
            <a:spLocks noGrp="1"/>
          </p:cNvSpPr>
          <p:nvPr>
            <p:ph type="sldNum" sz="quarter" idx="5"/>
          </p:nvPr>
        </p:nvSpPr>
        <p:spPr>
          <a:noFill/>
        </p:spPr>
        <p:txBody>
          <a:bodyPr/>
          <a:lstStyle/>
          <a:p>
            <a:fld id="{0DFC2F3A-2739-4F95-8BA3-57A570723BA8}" type="slidenum">
              <a:rPr lang="en-US" altLang="en-US" smtClean="0"/>
              <a:pPr/>
              <a:t>42</a:t>
            </a:fld>
            <a:endParaRPr lang="en-US" altLang="en-US" smtClean="0"/>
          </a:p>
        </p:txBody>
      </p:sp>
    </p:spTree>
    <p:extLst>
      <p:ext uri="{BB962C8B-B14F-4D97-AF65-F5344CB8AC3E}">
        <p14:creationId xmlns:p14="http://schemas.microsoft.com/office/powerpoint/2010/main" val="6086233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altLang="en-US" smtClean="0"/>
          </a:p>
        </p:txBody>
      </p:sp>
      <p:sp>
        <p:nvSpPr>
          <p:cNvPr id="80900" name="Slide Number Placeholder 3"/>
          <p:cNvSpPr>
            <a:spLocks noGrp="1"/>
          </p:cNvSpPr>
          <p:nvPr>
            <p:ph type="sldNum" sz="quarter" idx="5"/>
          </p:nvPr>
        </p:nvSpPr>
        <p:spPr>
          <a:noFill/>
        </p:spPr>
        <p:txBody>
          <a:bodyPr/>
          <a:lstStyle/>
          <a:p>
            <a:fld id="{27A81AD5-6CA7-4CF9-A8E8-B068319E65CF}" type="slidenum">
              <a:rPr lang="en-US" altLang="en-US" smtClean="0"/>
              <a:pPr/>
              <a:t>43</a:t>
            </a:fld>
            <a:endParaRPr lang="en-US" altLang="en-US" smtClean="0"/>
          </a:p>
        </p:txBody>
      </p:sp>
    </p:spTree>
    <p:extLst>
      <p:ext uri="{BB962C8B-B14F-4D97-AF65-F5344CB8AC3E}">
        <p14:creationId xmlns:p14="http://schemas.microsoft.com/office/powerpoint/2010/main" val="323641794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altLang="en-US" smtClean="0"/>
          </a:p>
        </p:txBody>
      </p:sp>
      <p:sp>
        <p:nvSpPr>
          <p:cNvPr id="81924" name="Slide Number Placeholder 3"/>
          <p:cNvSpPr>
            <a:spLocks noGrp="1"/>
          </p:cNvSpPr>
          <p:nvPr>
            <p:ph type="sldNum" sz="quarter" idx="5"/>
          </p:nvPr>
        </p:nvSpPr>
        <p:spPr>
          <a:noFill/>
        </p:spPr>
        <p:txBody>
          <a:bodyPr/>
          <a:lstStyle/>
          <a:p>
            <a:fld id="{713A635D-011F-4457-BF9F-329E4F9891F0}" type="slidenum">
              <a:rPr lang="en-US" altLang="en-US" smtClean="0"/>
              <a:pPr/>
              <a:t>44</a:t>
            </a:fld>
            <a:endParaRPr lang="en-US" altLang="en-US" smtClean="0"/>
          </a:p>
        </p:txBody>
      </p:sp>
    </p:spTree>
    <p:extLst>
      <p:ext uri="{BB962C8B-B14F-4D97-AF65-F5344CB8AC3E}">
        <p14:creationId xmlns:p14="http://schemas.microsoft.com/office/powerpoint/2010/main" val="98878755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2BA4A72E-9396-42F1-92EA-71BA384A5CF7}" type="slidenum">
              <a:rPr lang="en-US" altLang="en-US" smtClean="0"/>
              <a:pPr/>
              <a:t>45</a:t>
            </a:fld>
            <a:endParaRPr lang="en-US" altLang="en-US"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2088420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DCCF88D-DEB3-4DC9-9840-58F90939B070}" type="slidenum">
              <a:rPr lang="en-US" altLang="en-US" smtClean="0"/>
              <a:pPr/>
              <a:t>5</a:t>
            </a:fld>
            <a:endParaRPr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2192670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4125ADEF-0749-4268-8668-AABD774E3F04}" type="slidenum">
              <a:rPr lang="en-US" altLang="en-US" smtClean="0"/>
              <a:pPr/>
              <a:t>6</a:t>
            </a:fld>
            <a:endParaRPr lang="en-US" alt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4034888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ltLang="en-US" smtClean="0"/>
          </a:p>
        </p:txBody>
      </p:sp>
      <p:sp>
        <p:nvSpPr>
          <p:cNvPr id="56324" name="Slide Number Placeholder 3"/>
          <p:cNvSpPr>
            <a:spLocks noGrp="1"/>
          </p:cNvSpPr>
          <p:nvPr>
            <p:ph type="sldNum" sz="quarter" idx="5"/>
          </p:nvPr>
        </p:nvSpPr>
        <p:spPr>
          <a:noFill/>
        </p:spPr>
        <p:txBody>
          <a:bodyPr/>
          <a:lstStyle/>
          <a:p>
            <a:fld id="{24E4C78C-FAF9-4241-A759-9BD83C142463}" type="slidenum">
              <a:rPr lang="en-US" altLang="en-US" smtClean="0"/>
              <a:pPr/>
              <a:t>7</a:t>
            </a:fld>
            <a:endParaRPr lang="en-US" altLang="en-US" smtClean="0"/>
          </a:p>
        </p:txBody>
      </p:sp>
    </p:spTree>
    <p:extLst>
      <p:ext uri="{BB962C8B-B14F-4D97-AF65-F5344CB8AC3E}">
        <p14:creationId xmlns:p14="http://schemas.microsoft.com/office/powerpoint/2010/main" val="1735484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2EC879A9-5897-48C2-88B9-A855C2732805}" type="slidenum">
              <a:rPr lang="en-US" altLang="en-US" smtClean="0"/>
              <a:pPr/>
              <a:t>8</a:t>
            </a:fld>
            <a:endParaRPr lang="en-US" alt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1423088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18E7D745-5AF2-4657-9986-C1C318C43B12}" type="slidenum">
              <a:rPr lang="en-US" altLang="en-US" smtClean="0"/>
              <a:pPr/>
              <a:t>9</a:t>
            </a:fld>
            <a:endParaRPr lang="en-US" alt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2496780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a:defRPr/>
                </a:pPr>
                <a:endParaRPr lang="en-US"/>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a:defRPr/>
              </a:pPr>
              <a:endParaRPr lang="en-US"/>
            </a:p>
          </p:txBody>
        </p:sp>
        <p:sp>
          <p:nvSpPr>
            <p:cNvPr id="7" name="Freeform 10"/>
            <p:cNvSpPr>
              <a:spLocks/>
            </p:cNvSpPr>
            <p:nvPr/>
          </p:nvSpPr>
          <p:spPr bwMode="hidden">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7179"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718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54FB8528-0A8F-441D-9237-FF4F2625B20B}"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AF24D342-3588-48FF-9CDA-77415B6E27FE}"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AFBB87E9-7FBB-458D-A0D2-8173036A1752}"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8301A91-324B-4C14-A73D-8F8B83E0167E}"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25E3BA6-9C37-493E-AA41-2BF982A6EE07}"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8F8FF33-A2CA-4249-A702-7D67F256002F}"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4846E06-B683-4977-8A80-53B51C80E79A}"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362AD1F0-E0C1-43C1-BE5B-96A80BD72270}" type="slidenum">
              <a:rPr lang="en-US" altLang="en-US"/>
              <a:pPr>
                <a:defRPr/>
              </a:pPr>
              <a:t>‹#›</a:t>
            </a:fld>
            <a:endParaRPr lang="en-US" alt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2CEFF01A-189E-4438-8B0C-0BE0F6FB0FC5}" type="slidenum">
              <a:rPr lang="en-US" altLang="en-US"/>
              <a:pPr>
                <a:defRPr/>
              </a:pPr>
              <a:t>‹#›</a:t>
            </a:fld>
            <a:endParaRPr lang="en-US" alt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FECE848A-D2B9-4DEA-B84D-02A05E4802A3}" type="slidenum">
              <a:rPr lang="en-US" altLang="en-US"/>
              <a:pPr>
                <a:defRPr/>
              </a:pPr>
              <a:t>‹#›</a:t>
            </a:fld>
            <a:endParaRPr lang="en-US" alt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5D3F4CE-7640-48D0-9FBE-1CA365504762}"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13AC8AC-A09E-4BC0-9E96-7B521A5833BE}"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p>
        </p:txBody>
      </p:sp>
      <p:sp>
        <p:nvSpPr>
          <p:cNvPr id="614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AF996B3-CE8B-4146-A5E4-0EB070E347CA}" type="slidenum">
              <a:rPr lang="en-US" altLang="en-US"/>
              <a:pPr>
                <a:defRPr/>
              </a:pPr>
              <a:t>‹#›</a:t>
            </a:fld>
            <a:endParaRPr lang="en-US" alt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615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a:defRPr/>
                </a:pPr>
                <a:endParaRPr lang="en-US"/>
              </a:p>
            </p:txBody>
          </p:sp>
          <p:sp>
            <p:nvSpPr>
              <p:cNvPr id="615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a:defRPr/>
                </a:pPr>
                <a:endParaRPr lang="en-US"/>
              </a:p>
            </p:txBody>
          </p:sp>
          <p:sp>
            <p:nvSpPr>
              <p:cNvPr id="615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a:defRPr/>
                </a:pPr>
                <a:endParaRPr lang="en-US"/>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n-US"/>
              </a:p>
            </p:txBody>
          </p:sp>
          <p:sp>
            <p:nvSpPr>
              <p:cNvPr id="615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a:defRPr/>
                </a:pPr>
                <a:endParaRPr lang="en-US"/>
              </a:p>
            </p:txBody>
          </p:sp>
        </p:grpSp>
        <p:sp>
          <p:nvSpPr>
            <p:cNvPr id="615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a:defRPr/>
              </a:pPr>
              <a:endParaRPr lang="en-US"/>
            </a:p>
          </p:txBody>
        </p:sp>
        <p:sp>
          <p:nvSpPr>
            <p:cNvPr id="1034" name="Freeform 12"/>
            <p:cNvSpPr>
              <a:spLocks/>
            </p:cNvSpPr>
            <p:nvPr/>
          </p:nvSpPr>
          <p:spPr bwMode="hidden">
            <a:xfrm>
              <a:off x="0" y="0"/>
              <a:ext cx="5758" cy="1776"/>
            </a:xfrm>
            <a:custGeom>
              <a:avLst/>
              <a:gdLst>
                <a:gd name="T0" fmla="*/ 0 w 5740"/>
                <a:gd name="T1" fmla="*/ 0 h 1906"/>
                <a:gd name="T2" fmla="*/ 0 w 5740"/>
                <a:gd name="T3" fmla="*/ 1655 h 1906"/>
                <a:gd name="T4" fmla="*/ 5776 w 5740"/>
                <a:gd name="T5" fmla="*/ 1655 h 1906"/>
                <a:gd name="T6" fmla="*/ 5776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615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5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615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4013"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 id="2147484012"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lionsclub2.tripod.com/graphics/animate/anlion15.gif" TargetMode="External"/><Relationship Id="rId7"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1.png"/><Relationship Id="rId4" Type="http://schemas.openxmlformats.org/officeDocument/2006/relationships/image" Target="../media/image7.gi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hyperlink" Target="http://www.lionsclubs.org/EN/common/pdfs/CEP_Workshop_4step.pdf" TargetMode="External"/><Relationship Id="rId2" Type="http://schemas.openxmlformats.org/officeDocument/2006/relationships/notesSlide" Target="../notesSlides/notesSlide30.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lionsclubs.org/"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lionsclubs.org/"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lionsclubs.org/"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5.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title"/>
          </p:nvPr>
        </p:nvSpPr>
        <p:spPr/>
        <p:txBody>
          <a:bodyPr/>
          <a:lstStyle/>
          <a:p>
            <a:pPr eaLnBrk="1" hangingPunct="1">
              <a:defRPr/>
            </a:pPr>
            <a:r>
              <a:rPr lang="en-US" dirty="0" smtClean="0"/>
              <a:t>District N-2</a:t>
            </a:r>
          </a:p>
        </p:txBody>
      </p:sp>
      <p:sp>
        <p:nvSpPr>
          <p:cNvPr id="2056" name="Text Box 8"/>
          <p:cNvSpPr txBox="1">
            <a:spLocks noChangeArrowheads="1"/>
          </p:cNvSpPr>
          <p:nvPr/>
        </p:nvSpPr>
        <p:spPr bwMode="auto">
          <a:xfrm>
            <a:off x="987425" y="1620838"/>
            <a:ext cx="7185025" cy="769937"/>
          </a:xfrm>
          <a:prstGeom prst="rect">
            <a:avLst/>
          </a:prstGeom>
          <a:noFill/>
          <a:ln w="9525">
            <a:noFill/>
            <a:miter lim="800000"/>
            <a:headEnd/>
            <a:tailEnd/>
          </a:ln>
          <a:effectLst/>
        </p:spPr>
        <p:txBody>
          <a:bodyPr wrap="none">
            <a:spAutoFit/>
          </a:bodyPr>
          <a:lstStyle/>
          <a:p>
            <a:pPr algn="ctr">
              <a:defRPr/>
            </a:pPr>
            <a:r>
              <a:rPr lang="en-US" sz="4400" b="1" dirty="0" smtClean="0">
                <a:effectLst>
                  <a:outerShdw blurRad="38100" dist="38100" dir="2700000" algn="tl">
                    <a:srgbClr val="000000"/>
                  </a:outerShdw>
                </a:effectLst>
              </a:rPr>
              <a:t>2016-17 </a:t>
            </a:r>
            <a:r>
              <a:rPr lang="en-US" sz="4400" b="1" dirty="0">
                <a:effectLst>
                  <a:outerShdw blurRad="38100" dist="38100" dir="2700000" algn="tl">
                    <a:srgbClr val="000000"/>
                  </a:outerShdw>
                </a:effectLst>
              </a:rPr>
              <a:t>Secretary School </a:t>
            </a:r>
          </a:p>
        </p:txBody>
      </p:sp>
      <p:sp>
        <p:nvSpPr>
          <p:cNvPr id="2057" name="Text Box 9"/>
          <p:cNvSpPr txBox="1">
            <a:spLocks noChangeArrowheads="1"/>
          </p:cNvSpPr>
          <p:nvPr/>
        </p:nvSpPr>
        <p:spPr bwMode="auto">
          <a:xfrm>
            <a:off x="1524000" y="4800600"/>
            <a:ext cx="6251575" cy="1190625"/>
          </a:xfrm>
          <a:prstGeom prst="rect">
            <a:avLst/>
          </a:prstGeom>
          <a:noFill/>
          <a:ln w="9525">
            <a:noFill/>
            <a:miter lim="800000"/>
            <a:headEnd/>
            <a:tailEnd/>
          </a:ln>
          <a:effectLst/>
        </p:spPr>
        <p:txBody>
          <a:bodyPr>
            <a:spAutoFit/>
          </a:bodyPr>
          <a:lstStyle/>
          <a:p>
            <a:pPr algn="ctr">
              <a:defRPr/>
            </a:pPr>
            <a:r>
              <a:rPr lang="en-US" sz="3600" b="1" dirty="0" smtClean="0">
                <a:effectLst>
                  <a:outerShdw blurRad="38100" dist="38100" dir="2700000" algn="tl">
                    <a:srgbClr val="000000"/>
                  </a:outerShdw>
                </a:effectLst>
              </a:rPr>
              <a:t>Updated </a:t>
            </a:r>
            <a:r>
              <a:rPr lang="en-US" sz="3600" b="1" dirty="0">
                <a:effectLst>
                  <a:outerShdw blurRad="38100" dist="38100" dir="2700000" algn="tl">
                    <a:srgbClr val="000000"/>
                  </a:outerShdw>
                </a:effectLst>
              </a:rPr>
              <a:t>by:</a:t>
            </a:r>
          </a:p>
          <a:p>
            <a:pPr algn="ctr">
              <a:defRPr/>
            </a:pPr>
            <a:r>
              <a:rPr lang="en-US" sz="3600" b="1" dirty="0">
                <a:effectLst>
                  <a:outerShdw blurRad="38100" dist="38100" dir="2700000" algn="tl">
                    <a:srgbClr val="000000"/>
                  </a:outerShdw>
                </a:effectLst>
              </a:rPr>
              <a:t>Lion </a:t>
            </a:r>
            <a:r>
              <a:rPr lang="en-US" sz="3600" b="1" dirty="0" smtClean="0">
                <a:effectLst>
                  <a:outerShdw blurRad="38100" dist="38100" dir="2700000" algn="tl">
                    <a:srgbClr val="000000"/>
                  </a:outerShdw>
                </a:effectLst>
              </a:rPr>
              <a:t>Bob Lyle PCC</a:t>
            </a:r>
            <a:endParaRPr lang="en-US" sz="3600" b="1" dirty="0">
              <a:effectLst>
                <a:outerShdw blurRad="38100" dist="38100" dir="2700000" algn="tl">
                  <a:srgbClr val="000000"/>
                </a:outerShdw>
              </a:effectLst>
            </a:endParaRPr>
          </a:p>
        </p:txBody>
      </p:sp>
      <p:sp>
        <p:nvSpPr>
          <p:cNvPr id="3077" name="Slide Number Placeholder 5"/>
          <p:cNvSpPr>
            <a:spLocks noGrp="1"/>
          </p:cNvSpPr>
          <p:nvPr>
            <p:ph type="sldNum" sz="quarter" idx="11"/>
          </p:nvPr>
        </p:nvSpPr>
        <p:spPr>
          <a:noFill/>
        </p:spPr>
        <p:txBody>
          <a:bodyPr/>
          <a:lstStyle/>
          <a:p>
            <a:fld id="{30C0B165-51F7-419A-B93D-0BC0877268DD}" type="slidenum">
              <a:rPr lang="en-US" altLang="en-US" smtClean="0"/>
              <a:pPr/>
              <a:t>1</a:t>
            </a:fld>
            <a:endParaRPr lang="en-US" altLang="en-US" smtClean="0"/>
          </a:p>
        </p:txBody>
      </p:sp>
      <p:pic>
        <p:nvPicPr>
          <p:cNvPr id="3078" name="Picture 6" descr="lionlogo_2c"/>
          <p:cNvPicPr>
            <a:picLocks noChangeAspect="1" noChangeArrowheads="1"/>
          </p:cNvPicPr>
          <p:nvPr/>
        </p:nvPicPr>
        <p:blipFill>
          <a:blip r:embed="rId3"/>
          <a:srcRect/>
          <a:stretch>
            <a:fillRect/>
          </a:stretch>
        </p:blipFill>
        <p:spPr bwMode="auto">
          <a:xfrm>
            <a:off x="3657600" y="2489200"/>
            <a:ext cx="2174875" cy="2054225"/>
          </a:xfrm>
          <a:prstGeom prst="rect">
            <a:avLst/>
          </a:prstGeom>
          <a:noFill/>
          <a:ln w="9525">
            <a:noFill/>
            <a:miter lim="800000"/>
            <a:headEnd/>
            <a:tailEnd/>
          </a:ln>
        </p:spPr>
      </p:pic>
      <p:pic>
        <p:nvPicPr>
          <p:cNvPr id="3079" name="Picture 5" descr="president's logo"/>
          <p:cNvPicPr>
            <a:picLocks noChangeAspect="1" noChangeArrowheads="1"/>
          </p:cNvPicPr>
          <p:nvPr/>
        </p:nvPicPr>
        <p:blipFill>
          <a:blip r:embed="rId4" cstate="print"/>
          <a:stretch>
            <a:fillRect/>
          </a:stretch>
        </p:blipFill>
        <p:spPr bwMode="auto">
          <a:xfrm>
            <a:off x="979488" y="3333800"/>
            <a:ext cx="1916112" cy="1077813"/>
          </a:xfrm>
          <a:prstGeom prst="rect">
            <a:avLst/>
          </a:prstGeom>
          <a:noFill/>
          <a:ln w="9525">
            <a:noFill/>
            <a:miter lim="800000"/>
            <a:headEnd/>
            <a:tailEnd/>
          </a:ln>
        </p:spPr>
      </p:pic>
      <p:pic>
        <p:nvPicPr>
          <p:cNvPr id="3080" name="Picture 6" descr="DG PIN 15_16"/>
          <p:cNvPicPr>
            <a:picLocks noChangeAspect="1" noChangeArrowheads="1"/>
          </p:cNvPicPr>
          <p:nvPr/>
        </p:nvPicPr>
        <p:blipFill>
          <a:blip r:embed="rId5" cstate="print"/>
          <a:stretch>
            <a:fillRect/>
          </a:stretch>
        </p:blipFill>
        <p:spPr bwMode="auto">
          <a:xfrm>
            <a:off x="6588125" y="3112410"/>
            <a:ext cx="1649413" cy="14142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pPr eaLnBrk="1" hangingPunct="1">
              <a:defRPr/>
            </a:pPr>
            <a:r>
              <a:rPr lang="en-US" smtClean="0"/>
              <a:t>Zone Advisory Committee</a:t>
            </a:r>
          </a:p>
        </p:txBody>
      </p:sp>
      <p:sp>
        <p:nvSpPr>
          <p:cNvPr id="30723" name="Rectangle 3"/>
          <p:cNvSpPr>
            <a:spLocks noGrp="1" noChangeArrowheads="1"/>
          </p:cNvSpPr>
          <p:nvPr>
            <p:ph type="body" idx="1"/>
          </p:nvPr>
        </p:nvSpPr>
        <p:spPr>
          <a:xfrm>
            <a:off x="457200" y="1905000"/>
            <a:ext cx="8229600" cy="4525963"/>
          </a:xfrm>
        </p:spPr>
        <p:txBody>
          <a:bodyPr/>
          <a:lstStyle/>
          <a:p>
            <a:pPr eaLnBrk="1" hangingPunct="1">
              <a:buClr>
                <a:schemeClr val="tx1"/>
              </a:buClr>
              <a:buFont typeface="Wingdings" pitchFamily="2" charset="2"/>
              <a:buChar char="Ø"/>
            </a:pPr>
            <a:r>
              <a:rPr lang="en-US" altLang="en-US" b="1" smtClean="0">
                <a:effectLst/>
              </a:rPr>
              <a:t>Zone Chairman</a:t>
            </a:r>
          </a:p>
          <a:p>
            <a:pPr eaLnBrk="1" hangingPunct="1">
              <a:buClr>
                <a:schemeClr val="tx1"/>
              </a:buClr>
              <a:buFont typeface="Wingdings" pitchFamily="2" charset="2"/>
              <a:buChar char="Ø"/>
            </a:pPr>
            <a:r>
              <a:rPr lang="en-US" altLang="en-US" b="1" smtClean="0">
                <a:effectLst/>
              </a:rPr>
              <a:t>Club Presidents</a:t>
            </a:r>
          </a:p>
          <a:p>
            <a:pPr eaLnBrk="1" hangingPunct="1">
              <a:buClr>
                <a:schemeClr val="tx1"/>
              </a:buClr>
              <a:buFont typeface="Wingdings" pitchFamily="2" charset="2"/>
              <a:buChar char="Ø"/>
            </a:pPr>
            <a:r>
              <a:rPr lang="en-US" altLang="en-US" b="1" smtClean="0">
                <a:effectLst/>
              </a:rPr>
              <a:t>Club Secretaries</a:t>
            </a:r>
          </a:p>
          <a:p>
            <a:pPr eaLnBrk="1" hangingPunct="1">
              <a:buClr>
                <a:schemeClr val="tx1"/>
              </a:buClr>
              <a:buFont typeface="Wingdings" pitchFamily="2" charset="2"/>
              <a:buChar char="Ø"/>
            </a:pPr>
            <a:r>
              <a:rPr lang="en-US" altLang="en-US" b="1" smtClean="0">
                <a:effectLst/>
              </a:rPr>
              <a:t>Meets at least three times each year.</a:t>
            </a:r>
          </a:p>
          <a:p>
            <a:pPr eaLnBrk="1" hangingPunct="1">
              <a:buClr>
                <a:schemeClr val="tx1"/>
              </a:buClr>
              <a:buFont typeface="Wingdings" pitchFamily="2" charset="2"/>
              <a:buChar char="Ø"/>
            </a:pPr>
            <a:r>
              <a:rPr lang="en-US" altLang="en-US" b="1" smtClean="0">
                <a:effectLst/>
              </a:rPr>
              <a:t>Voting at zone meeting</a:t>
            </a:r>
          </a:p>
        </p:txBody>
      </p:sp>
      <p:sp>
        <p:nvSpPr>
          <p:cNvPr id="12292" name="Slide Number Placeholder 4"/>
          <p:cNvSpPr>
            <a:spLocks noGrp="1"/>
          </p:cNvSpPr>
          <p:nvPr>
            <p:ph type="sldNum" sz="quarter" idx="11"/>
          </p:nvPr>
        </p:nvSpPr>
        <p:spPr>
          <a:noFill/>
        </p:spPr>
        <p:txBody>
          <a:bodyPr/>
          <a:lstStyle/>
          <a:p>
            <a:fld id="{87506410-A241-47AD-8937-8E4B473363CF}" type="slidenum">
              <a:rPr lang="en-US" altLang="en-US" smtClean="0"/>
              <a:pPr/>
              <a:t>10</a:t>
            </a:fld>
            <a:endParaRPr lang="en-US" altLang="en-US" smtClean="0"/>
          </a:p>
        </p:txBody>
      </p:sp>
      <p:pic>
        <p:nvPicPr>
          <p:cNvPr id="12293" name="Picture 6" descr="lionlogo_2c"/>
          <p:cNvPicPr>
            <a:picLocks noChangeAspect="1" noChangeArrowheads="1"/>
          </p:cNvPicPr>
          <p:nvPr/>
        </p:nvPicPr>
        <p:blipFill>
          <a:blip r:embed="rId3"/>
          <a:srcRect/>
          <a:stretch>
            <a:fillRect/>
          </a:stretch>
        </p:blipFill>
        <p:spPr bwMode="auto">
          <a:xfrm>
            <a:off x="7086600" y="1390650"/>
            <a:ext cx="1447800" cy="13668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0723">
                                            <p:txEl>
                                              <p:pRg st="4" end="4"/>
                                            </p:txEl>
                                          </p:spTgt>
                                        </p:tgtEl>
                                        <p:attrNameLst>
                                          <p:attrName>style.visibility</p:attrName>
                                        </p:attrNameLst>
                                      </p:cBhvr>
                                      <p:to>
                                        <p:strVal val="visible"/>
                                      </p:to>
                                    </p:set>
                                    <p:anim calcmode="lin" valueType="num">
                                      <p:cBhvr additive="base">
                                        <p:cTn id="31" dur="500" fill="hold"/>
                                        <p:tgtEl>
                                          <p:spTgt spid="307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07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pPr eaLnBrk="1" hangingPunct="1">
              <a:defRPr/>
            </a:pPr>
            <a:r>
              <a:rPr lang="en-US" smtClean="0"/>
              <a:t>Voting at Cabinet Meetings</a:t>
            </a:r>
          </a:p>
        </p:txBody>
      </p:sp>
      <p:sp>
        <p:nvSpPr>
          <p:cNvPr id="31747" name="Rectangle 3"/>
          <p:cNvSpPr>
            <a:spLocks noGrp="1" noChangeArrowheads="1"/>
          </p:cNvSpPr>
          <p:nvPr>
            <p:ph type="body" idx="1"/>
          </p:nvPr>
        </p:nvSpPr>
        <p:spPr/>
        <p:txBody>
          <a:bodyPr/>
          <a:lstStyle/>
          <a:p>
            <a:pPr eaLnBrk="1" hangingPunct="1">
              <a:lnSpc>
                <a:spcPct val="90000"/>
              </a:lnSpc>
              <a:buClr>
                <a:schemeClr val="tx1"/>
              </a:buClr>
              <a:buFont typeface="Wingdings" pitchFamily="2" charset="2"/>
              <a:buChar char="q"/>
              <a:defRPr/>
            </a:pPr>
            <a:r>
              <a:rPr lang="en-US" b="1" dirty="0" smtClean="0">
                <a:effectLst/>
              </a:rPr>
              <a:t>Past District Governors</a:t>
            </a:r>
          </a:p>
          <a:p>
            <a:pPr eaLnBrk="1" hangingPunct="1">
              <a:lnSpc>
                <a:spcPct val="90000"/>
              </a:lnSpc>
              <a:buClr>
                <a:schemeClr val="tx1"/>
              </a:buClr>
              <a:buFont typeface="Wingdings" pitchFamily="2" charset="2"/>
              <a:buChar char="q"/>
              <a:defRPr/>
            </a:pPr>
            <a:r>
              <a:rPr lang="en-US" b="1" dirty="0" smtClean="0">
                <a:effectLst/>
              </a:rPr>
              <a:t>District Governor</a:t>
            </a:r>
          </a:p>
          <a:p>
            <a:pPr eaLnBrk="1" hangingPunct="1">
              <a:lnSpc>
                <a:spcPct val="90000"/>
              </a:lnSpc>
              <a:buClr>
                <a:schemeClr val="tx1"/>
              </a:buClr>
              <a:buFont typeface="Wingdings" pitchFamily="2" charset="2"/>
              <a:buChar char="q"/>
              <a:defRPr/>
            </a:pPr>
            <a:r>
              <a:rPr lang="en-US" b="1" dirty="0" smtClean="0">
                <a:effectLst/>
              </a:rPr>
              <a:t>Vice District Governors</a:t>
            </a:r>
          </a:p>
          <a:p>
            <a:pPr eaLnBrk="1" hangingPunct="1">
              <a:lnSpc>
                <a:spcPct val="90000"/>
              </a:lnSpc>
              <a:buClr>
                <a:schemeClr val="tx1"/>
              </a:buClr>
              <a:buFont typeface="Wingdings" pitchFamily="2" charset="2"/>
              <a:buChar char="q"/>
              <a:defRPr/>
            </a:pPr>
            <a:r>
              <a:rPr lang="en-US" b="1" dirty="0" smtClean="0">
                <a:effectLst/>
              </a:rPr>
              <a:t>Cabinet Secretary Treasurer</a:t>
            </a:r>
          </a:p>
          <a:p>
            <a:pPr eaLnBrk="1" hangingPunct="1">
              <a:lnSpc>
                <a:spcPct val="90000"/>
              </a:lnSpc>
              <a:buClr>
                <a:schemeClr val="tx1"/>
              </a:buClr>
              <a:buFont typeface="Wingdings" pitchFamily="2" charset="2"/>
              <a:buChar char="q"/>
              <a:defRPr/>
            </a:pPr>
            <a:r>
              <a:rPr lang="en-US" b="1" dirty="0" smtClean="0">
                <a:effectLst/>
              </a:rPr>
              <a:t>Zone Chairmen</a:t>
            </a:r>
          </a:p>
          <a:p>
            <a:pPr eaLnBrk="1" hangingPunct="1">
              <a:lnSpc>
                <a:spcPct val="90000"/>
              </a:lnSpc>
              <a:buClr>
                <a:schemeClr val="tx1"/>
              </a:buClr>
              <a:buFont typeface="Wingdings" pitchFamily="2" charset="2"/>
              <a:buChar char="q"/>
              <a:defRPr/>
            </a:pPr>
            <a:r>
              <a:rPr lang="en-US" b="1" dirty="0" smtClean="0">
                <a:effectLst/>
              </a:rPr>
              <a:t>District Chairmen</a:t>
            </a:r>
          </a:p>
          <a:p>
            <a:pPr eaLnBrk="1" hangingPunct="1">
              <a:lnSpc>
                <a:spcPct val="90000"/>
              </a:lnSpc>
              <a:buClr>
                <a:schemeClr val="tx1"/>
              </a:buClr>
              <a:buFont typeface="Wingdings" pitchFamily="2" charset="2"/>
              <a:buChar char="q"/>
              <a:defRPr/>
            </a:pPr>
            <a:r>
              <a:rPr lang="en-US" b="1" dirty="0" smtClean="0"/>
              <a:t>Club Presidents</a:t>
            </a:r>
          </a:p>
          <a:p>
            <a:pPr eaLnBrk="1" hangingPunct="1">
              <a:lnSpc>
                <a:spcPct val="90000"/>
              </a:lnSpc>
              <a:buClr>
                <a:schemeClr val="tx1"/>
              </a:buClr>
              <a:buFont typeface="Wingdings" pitchFamily="2" charset="2"/>
              <a:buChar char="q"/>
              <a:defRPr/>
            </a:pPr>
            <a:r>
              <a:rPr lang="en-US" b="1" dirty="0" smtClean="0"/>
              <a:t>Club Secretaries</a:t>
            </a:r>
          </a:p>
        </p:txBody>
      </p:sp>
      <p:sp>
        <p:nvSpPr>
          <p:cNvPr id="13316" name="Slide Number Placeholder 4"/>
          <p:cNvSpPr>
            <a:spLocks noGrp="1"/>
          </p:cNvSpPr>
          <p:nvPr>
            <p:ph type="sldNum" sz="quarter" idx="11"/>
          </p:nvPr>
        </p:nvSpPr>
        <p:spPr>
          <a:noFill/>
        </p:spPr>
        <p:txBody>
          <a:bodyPr/>
          <a:lstStyle/>
          <a:p>
            <a:fld id="{14A4892D-9B49-4EC5-A548-0751405CFFB4}" type="slidenum">
              <a:rPr lang="en-US" altLang="en-US" smtClean="0"/>
              <a:pPr/>
              <a:t>11</a:t>
            </a:fld>
            <a:endParaRPr lang="en-US" altLang="en-US" smtClean="0"/>
          </a:p>
        </p:txBody>
      </p:sp>
      <p:pic>
        <p:nvPicPr>
          <p:cNvPr id="13317" name="Picture 6" descr="lionlogo_2c"/>
          <p:cNvPicPr>
            <a:picLocks noChangeAspect="1" noChangeArrowheads="1"/>
          </p:cNvPicPr>
          <p:nvPr/>
        </p:nvPicPr>
        <p:blipFill>
          <a:blip r:embed="rId3"/>
          <a:srcRect/>
          <a:stretch>
            <a:fillRect/>
          </a:stretch>
        </p:blipFill>
        <p:spPr bwMode="auto">
          <a:xfrm>
            <a:off x="7239000" y="1431925"/>
            <a:ext cx="1447800" cy="1366838"/>
          </a:xfrm>
          <a:prstGeom prst="rect">
            <a:avLst/>
          </a:prstGeom>
          <a:noFill/>
          <a:ln w="9525">
            <a:noFill/>
            <a:miter lim="800000"/>
            <a:headEnd/>
            <a:tailEnd/>
          </a:ln>
        </p:spPr>
      </p:pic>
      <p:pic>
        <p:nvPicPr>
          <p:cNvPr id="13318" name="Picture 5" descr="president's logo"/>
          <p:cNvPicPr>
            <a:picLocks noChangeAspect="1" noChangeArrowheads="1"/>
          </p:cNvPicPr>
          <p:nvPr/>
        </p:nvPicPr>
        <p:blipFill>
          <a:blip r:embed="rId4" cstate="print"/>
          <a:stretch>
            <a:fillRect/>
          </a:stretch>
        </p:blipFill>
        <p:spPr bwMode="auto">
          <a:xfrm>
            <a:off x="7215188" y="3441800"/>
            <a:ext cx="1495425" cy="841176"/>
          </a:xfrm>
          <a:prstGeom prst="rect">
            <a:avLst/>
          </a:prstGeom>
          <a:noFill/>
          <a:ln w="9525">
            <a:noFill/>
            <a:miter lim="800000"/>
            <a:headEnd/>
            <a:tailEnd/>
          </a:ln>
        </p:spPr>
      </p:pic>
      <p:pic>
        <p:nvPicPr>
          <p:cNvPr id="13319" name="Picture 6" descr="DG PIN 15_16"/>
          <p:cNvPicPr>
            <a:picLocks noChangeAspect="1" noChangeArrowheads="1"/>
          </p:cNvPicPr>
          <p:nvPr/>
        </p:nvPicPr>
        <p:blipFill>
          <a:blip r:embed="rId5" cstate="print"/>
          <a:stretch>
            <a:fillRect/>
          </a:stretch>
        </p:blipFill>
        <p:spPr bwMode="auto">
          <a:xfrm>
            <a:off x="7493000" y="4965119"/>
            <a:ext cx="938213" cy="8044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wipe(down)">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wipe(down)">
                                      <p:cBhvr>
                                        <p:cTn id="12" dur="500"/>
                                        <p:tgtEl>
                                          <p:spTgt spid="317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wipe(down)">
                                      <p:cBhvr>
                                        <p:cTn id="17" dur="500"/>
                                        <p:tgtEl>
                                          <p:spTgt spid="317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wipe(down)">
                                      <p:cBhvr>
                                        <p:cTn id="22" dur="500"/>
                                        <p:tgtEl>
                                          <p:spTgt spid="317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1747">
                                            <p:txEl>
                                              <p:pRg st="4" end="4"/>
                                            </p:txEl>
                                          </p:spTgt>
                                        </p:tgtEl>
                                        <p:attrNameLst>
                                          <p:attrName>style.visibility</p:attrName>
                                        </p:attrNameLst>
                                      </p:cBhvr>
                                      <p:to>
                                        <p:strVal val="visible"/>
                                      </p:to>
                                    </p:set>
                                    <p:animEffect transition="in" filter="wipe(down)">
                                      <p:cBhvr>
                                        <p:cTn id="27" dur="500"/>
                                        <p:tgtEl>
                                          <p:spTgt spid="317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1747">
                                            <p:txEl>
                                              <p:pRg st="5" end="5"/>
                                            </p:txEl>
                                          </p:spTgt>
                                        </p:tgtEl>
                                        <p:attrNameLst>
                                          <p:attrName>style.visibility</p:attrName>
                                        </p:attrNameLst>
                                      </p:cBhvr>
                                      <p:to>
                                        <p:strVal val="visible"/>
                                      </p:to>
                                    </p:set>
                                    <p:animEffect transition="in" filter="wipe(down)">
                                      <p:cBhvr>
                                        <p:cTn id="32" dur="500"/>
                                        <p:tgtEl>
                                          <p:spTgt spid="3174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1747">
                                            <p:txEl>
                                              <p:pRg st="6" end="6"/>
                                            </p:txEl>
                                          </p:spTgt>
                                        </p:tgtEl>
                                        <p:attrNameLst>
                                          <p:attrName>style.visibility</p:attrName>
                                        </p:attrNameLst>
                                      </p:cBhvr>
                                      <p:to>
                                        <p:strVal val="visible"/>
                                      </p:to>
                                    </p:set>
                                    <p:animEffect transition="in" filter="wipe(down)">
                                      <p:cBhvr>
                                        <p:cTn id="37" dur="500"/>
                                        <p:tgtEl>
                                          <p:spTgt spid="3174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1747">
                                            <p:txEl>
                                              <p:pRg st="7" end="7"/>
                                            </p:txEl>
                                          </p:spTgt>
                                        </p:tgtEl>
                                        <p:attrNameLst>
                                          <p:attrName>style.visibility</p:attrName>
                                        </p:attrNameLst>
                                      </p:cBhvr>
                                      <p:to>
                                        <p:strVal val="visible"/>
                                      </p:to>
                                    </p:set>
                                    <p:animEffect transition="in" filter="wipe(down)">
                                      <p:cBhvr>
                                        <p:cTn id="42" dur="500"/>
                                        <p:tgtEl>
                                          <p:spTgt spid="317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pPr eaLnBrk="1" hangingPunct="1">
              <a:defRPr/>
            </a:pPr>
            <a:r>
              <a:rPr lang="en-US" dirty="0" smtClean="0"/>
              <a:t>Acting Officers</a:t>
            </a:r>
          </a:p>
        </p:txBody>
      </p:sp>
      <p:sp>
        <p:nvSpPr>
          <p:cNvPr id="32771" name="Rectangle 3"/>
          <p:cNvSpPr>
            <a:spLocks noGrp="1" noChangeArrowheads="1"/>
          </p:cNvSpPr>
          <p:nvPr>
            <p:ph type="body" idx="1"/>
          </p:nvPr>
        </p:nvSpPr>
        <p:spPr/>
        <p:txBody>
          <a:bodyPr/>
          <a:lstStyle/>
          <a:p>
            <a:pPr algn="ctr" eaLnBrk="1" hangingPunct="1">
              <a:buFont typeface="Wingdings" pitchFamily="2" charset="2"/>
              <a:buNone/>
              <a:defRPr/>
            </a:pPr>
            <a:r>
              <a:rPr lang="en-US" sz="3600" b="1" dirty="0" smtClean="0"/>
              <a:t>Zone and Cabinet Meetings:</a:t>
            </a:r>
          </a:p>
          <a:p>
            <a:pPr eaLnBrk="1" hangingPunct="1">
              <a:defRPr/>
            </a:pPr>
            <a:endParaRPr lang="en-US" sz="3600" b="1" dirty="0" smtClean="0"/>
          </a:p>
          <a:p>
            <a:pPr eaLnBrk="1" hangingPunct="1">
              <a:defRPr/>
            </a:pPr>
            <a:r>
              <a:rPr lang="en-US" b="1" dirty="0" smtClean="0">
                <a:solidFill>
                  <a:srgbClr val="FFFF00"/>
                </a:solidFill>
              </a:rPr>
              <a:t>ZONE:</a:t>
            </a:r>
            <a:r>
              <a:rPr lang="en-US" b="1" dirty="0" smtClean="0"/>
              <a:t> Written confirmation to ZC prior to meeting.</a:t>
            </a:r>
          </a:p>
          <a:p>
            <a:pPr eaLnBrk="1" hangingPunct="1">
              <a:defRPr/>
            </a:pPr>
            <a:endParaRPr lang="en-US" b="1" dirty="0" smtClean="0"/>
          </a:p>
          <a:p>
            <a:pPr eaLnBrk="1" hangingPunct="1">
              <a:defRPr/>
            </a:pPr>
            <a:r>
              <a:rPr lang="en-US" b="1" dirty="0" smtClean="0">
                <a:solidFill>
                  <a:srgbClr val="FFFF00"/>
                </a:solidFill>
              </a:rPr>
              <a:t>CABINET:</a:t>
            </a:r>
            <a:r>
              <a:rPr lang="en-US" b="1" dirty="0" smtClean="0"/>
              <a:t> Written confirmation to CST prior to meeting.</a:t>
            </a:r>
          </a:p>
        </p:txBody>
      </p:sp>
      <p:sp>
        <p:nvSpPr>
          <p:cNvPr id="14340" name="Slide Number Placeholder 4"/>
          <p:cNvSpPr>
            <a:spLocks noGrp="1"/>
          </p:cNvSpPr>
          <p:nvPr>
            <p:ph type="sldNum" sz="quarter" idx="11"/>
          </p:nvPr>
        </p:nvSpPr>
        <p:spPr>
          <a:noFill/>
        </p:spPr>
        <p:txBody>
          <a:bodyPr/>
          <a:lstStyle/>
          <a:p>
            <a:fld id="{CE9D65D1-0823-4A55-BB9D-4445411FBDD5}" type="slidenum">
              <a:rPr lang="en-US" altLang="en-US" smtClean="0"/>
              <a:pPr/>
              <a:t>12</a:t>
            </a:fld>
            <a:endParaRPr lang="en-US" altLang="en-US" smtClean="0"/>
          </a:p>
        </p:txBody>
      </p:sp>
      <p:pic>
        <p:nvPicPr>
          <p:cNvPr id="14341" name="Picture 6" descr="lionlogo_2c"/>
          <p:cNvPicPr>
            <a:picLocks noChangeAspect="1" noChangeArrowheads="1"/>
          </p:cNvPicPr>
          <p:nvPr/>
        </p:nvPicPr>
        <p:blipFill>
          <a:blip r:embed="rId3"/>
          <a:srcRect/>
          <a:stretch>
            <a:fillRect/>
          </a:stretch>
        </p:blipFill>
        <p:spPr bwMode="auto">
          <a:xfrm>
            <a:off x="7277100" y="274638"/>
            <a:ext cx="1447800"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p:cTn id="7" dur="500" fill="hold"/>
                                        <p:tgtEl>
                                          <p:spTgt spid="327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277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277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2771">
                                            <p:txEl>
                                              <p:pRg st="2" end="2"/>
                                            </p:txEl>
                                          </p:spTgt>
                                        </p:tgtEl>
                                        <p:attrNameLst>
                                          <p:attrName>style.visibility</p:attrName>
                                        </p:attrNameLst>
                                      </p:cBhvr>
                                      <p:to>
                                        <p:strVal val="visible"/>
                                      </p:to>
                                    </p:set>
                                    <p:anim calcmode="lin" valueType="num">
                                      <p:cBhvr>
                                        <p:cTn id="14" dur="500" fill="hold"/>
                                        <p:tgtEl>
                                          <p:spTgt spid="3277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277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2771">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2771">
                                            <p:txEl>
                                              <p:pRg st="4" end="4"/>
                                            </p:txEl>
                                          </p:spTgt>
                                        </p:tgtEl>
                                        <p:attrNameLst>
                                          <p:attrName>style.visibility</p:attrName>
                                        </p:attrNameLst>
                                      </p:cBhvr>
                                      <p:to>
                                        <p:strVal val="visible"/>
                                      </p:to>
                                    </p:set>
                                    <p:anim calcmode="lin" valueType="num">
                                      <p:cBhvr>
                                        <p:cTn id="21" dur="500" fill="hold"/>
                                        <p:tgtEl>
                                          <p:spTgt spid="32771">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2771">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27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pPr eaLnBrk="1" hangingPunct="1">
              <a:defRPr/>
            </a:pPr>
            <a:r>
              <a:rPr lang="en-US" smtClean="0"/>
              <a:t>VOTING AT CONVENTIONS</a:t>
            </a:r>
          </a:p>
        </p:txBody>
      </p:sp>
      <p:sp>
        <p:nvSpPr>
          <p:cNvPr id="33795" name="Rectangle 3"/>
          <p:cNvSpPr>
            <a:spLocks noGrp="1" noChangeArrowheads="1"/>
          </p:cNvSpPr>
          <p:nvPr>
            <p:ph type="body" idx="1"/>
          </p:nvPr>
        </p:nvSpPr>
        <p:spPr>
          <a:xfrm>
            <a:off x="533400" y="1600200"/>
            <a:ext cx="8153400" cy="4876800"/>
          </a:xfrm>
        </p:spPr>
        <p:txBody>
          <a:bodyPr/>
          <a:lstStyle/>
          <a:p>
            <a:pPr algn="ctr" eaLnBrk="1" hangingPunct="1">
              <a:buFont typeface="Wingdings" pitchFamily="2" charset="2"/>
              <a:buNone/>
              <a:defRPr/>
            </a:pPr>
            <a:r>
              <a:rPr lang="en-US" sz="3600" b="1" dirty="0" smtClean="0"/>
              <a:t>Nova Scotia and MD Conventions:</a:t>
            </a:r>
          </a:p>
          <a:p>
            <a:pPr algn="ctr" eaLnBrk="1" hangingPunct="1">
              <a:buFont typeface="Wingdings" pitchFamily="2" charset="2"/>
              <a:buNone/>
              <a:defRPr/>
            </a:pPr>
            <a:endParaRPr lang="en-US" sz="3600" b="1" dirty="0" smtClean="0"/>
          </a:p>
          <a:p>
            <a:pPr eaLnBrk="1" hangingPunct="1">
              <a:buClr>
                <a:schemeClr val="tx1"/>
              </a:buClr>
              <a:buFont typeface="Wingdings" pitchFamily="2" charset="2"/>
              <a:buChar char="v"/>
              <a:defRPr/>
            </a:pPr>
            <a:r>
              <a:rPr lang="en-US" b="1" dirty="0" smtClean="0"/>
              <a:t>One voting delegate per 10 members, or major portion thereof.</a:t>
            </a:r>
          </a:p>
          <a:p>
            <a:pPr eaLnBrk="1" hangingPunct="1">
              <a:buClr>
                <a:schemeClr val="tx1"/>
              </a:buClr>
              <a:buFont typeface="Wingdings" pitchFamily="2" charset="2"/>
              <a:buChar char="v"/>
              <a:defRPr/>
            </a:pPr>
            <a:r>
              <a:rPr lang="en-US" b="1" dirty="0" smtClean="0"/>
              <a:t>List to CST prior to convention.</a:t>
            </a:r>
          </a:p>
          <a:p>
            <a:pPr eaLnBrk="1" hangingPunct="1">
              <a:buClr>
                <a:schemeClr val="tx1"/>
              </a:buClr>
              <a:buFont typeface="Wingdings" pitchFamily="2" charset="2"/>
              <a:buChar char="v"/>
              <a:defRPr/>
            </a:pPr>
            <a:r>
              <a:rPr lang="en-US" b="1" dirty="0" smtClean="0"/>
              <a:t>Good standing.</a:t>
            </a:r>
          </a:p>
          <a:p>
            <a:pPr eaLnBrk="1" hangingPunct="1">
              <a:buClr>
                <a:schemeClr val="tx1"/>
              </a:buClr>
              <a:buFont typeface="Wingdings" pitchFamily="2" charset="2"/>
              <a:buChar char="v"/>
              <a:defRPr/>
            </a:pPr>
            <a:r>
              <a:rPr lang="en-US" b="1" dirty="0" smtClean="0"/>
              <a:t>Member a year and a day.</a:t>
            </a:r>
          </a:p>
          <a:p>
            <a:pPr eaLnBrk="1" hangingPunct="1">
              <a:buClr>
                <a:schemeClr val="tx1"/>
              </a:buClr>
              <a:buFont typeface="Wingdings" pitchFamily="2" charset="2"/>
              <a:buChar char="v"/>
              <a:defRPr/>
            </a:pPr>
            <a:endParaRPr lang="en-US" b="1" dirty="0" smtClean="0"/>
          </a:p>
        </p:txBody>
      </p:sp>
      <p:sp>
        <p:nvSpPr>
          <p:cNvPr id="15364" name="Slide Number Placeholder 4"/>
          <p:cNvSpPr>
            <a:spLocks noGrp="1"/>
          </p:cNvSpPr>
          <p:nvPr>
            <p:ph type="sldNum" sz="quarter" idx="11"/>
          </p:nvPr>
        </p:nvSpPr>
        <p:spPr>
          <a:noFill/>
        </p:spPr>
        <p:txBody>
          <a:bodyPr/>
          <a:lstStyle/>
          <a:p>
            <a:fld id="{77534F14-2DA7-402C-8835-18A2B7A2CB13}" type="slidenum">
              <a:rPr lang="en-US" altLang="en-US" smtClean="0"/>
              <a:pPr/>
              <a:t>13</a:t>
            </a:fld>
            <a:endParaRPr lang="en-US" altLang="en-US" smtClean="0"/>
          </a:p>
        </p:txBody>
      </p:sp>
      <p:pic>
        <p:nvPicPr>
          <p:cNvPr id="15365" name="Picture 6" descr="lionlogo_2c"/>
          <p:cNvPicPr>
            <a:picLocks noChangeAspect="1" noChangeArrowheads="1"/>
          </p:cNvPicPr>
          <p:nvPr/>
        </p:nvPicPr>
        <p:blipFill>
          <a:blip r:embed="rId3"/>
          <a:srcRect/>
          <a:stretch>
            <a:fillRect/>
          </a:stretch>
        </p:blipFill>
        <p:spPr bwMode="auto">
          <a:xfrm>
            <a:off x="7010400" y="4551363"/>
            <a:ext cx="1447800"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dissolve">
                                      <p:cBhvr>
                                        <p:cTn id="7" dur="500"/>
                                        <p:tgtEl>
                                          <p:spTgt spid="33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795">
                                            <p:txEl>
                                              <p:pRg st="2" end="2"/>
                                            </p:txEl>
                                          </p:spTgt>
                                        </p:tgtEl>
                                        <p:attrNameLst>
                                          <p:attrName>style.visibility</p:attrName>
                                        </p:attrNameLst>
                                      </p:cBhvr>
                                      <p:to>
                                        <p:strVal val="visible"/>
                                      </p:to>
                                    </p:set>
                                    <p:animEffect transition="in" filter="dissolve">
                                      <p:cBhvr>
                                        <p:cTn id="12" dur="500"/>
                                        <p:tgtEl>
                                          <p:spTgt spid="3379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3795">
                                            <p:txEl>
                                              <p:pRg st="3" end="3"/>
                                            </p:txEl>
                                          </p:spTgt>
                                        </p:tgtEl>
                                        <p:attrNameLst>
                                          <p:attrName>style.visibility</p:attrName>
                                        </p:attrNameLst>
                                      </p:cBhvr>
                                      <p:to>
                                        <p:strVal val="visible"/>
                                      </p:to>
                                    </p:set>
                                    <p:animEffect transition="in" filter="dissolve">
                                      <p:cBhvr>
                                        <p:cTn id="17" dur="500"/>
                                        <p:tgtEl>
                                          <p:spTgt spid="3379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3795">
                                            <p:txEl>
                                              <p:pRg st="4" end="4"/>
                                            </p:txEl>
                                          </p:spTgt>
                                        </p:tgtEl>
                                        <p:attrNameLst>
                                          <p:attrName>style.visibility</p:attrName>
                                        </p:attrNameLst>
                                      </p:cBhvr>
                                      <p:to>
                                        <p:strVal val="visible"/>
                                      </p:to>
                                    </p:set>
                                    <p:animEffect transition="in" filter="dissolve">
                                      <p:cBhvr>
                                        <p:cTn id="22" dur="500"/>
                                        <p:tgtEl>
                                          <p:spTgt spid="3379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3795">
                                            <p:txEl>
                                              <p:pRg st="5" end="5"/>
                                            </p:txEl>
                                          </p:spTgt>
                                        </p:tgtEl>
                                        <p:attrNameLst>
                                          <p:attrName>style.visibility</p:attrName>
                                        </p:attrNameLst>
                                      </p:cBhvr>
                                      <p:to>
                                        <p:strVal val="visible"/>
                                      </p:to>
                                    </p:set>
                                    <p:animEffect transition="in" filter="dissolve">
                                      <p:cBhvr>
                                        <p:cTn id="27" dur="500"/>
                                        <p:tgtEl>
                                          <p:spTgt spid="337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defRPr/>
            </a:pPr>
            <a:r>
              <a:rPr lang="en-US" smtClean="0"/>
              <a:t>Membership Record Keeping</a:t>
            </a:r>
          </a:p>
        </p:txBody>
      </p:sp>
      <p:sp>
        <p:nvSpPr>
          <p:cNvPr id="21507" name="Rectangle 3"/>
          <p:cNvSpPr>
            <a:spLocks noGrp="1" noChangeArrowheads="1"/>
          </p:cNvSpPr>
          <p:nvPr>
            <p:ph type="body" idx="1"/>
          </p:nvPr>
        </p:nvSpPr>
        <p:spPr/>
        <p:txBody>
          <a:bodyPr/>
          <a:lstStyle/>
          <a:p>
            <a:pPr marL="609600" indent="-609600" eaLnBrk="1" hangingPunct="1">
              <a:buClr>
                <a:schemeClr val="tx1"/>
              </a:buClr>
              <a:buFont typeface="Wingdings" pitchFamily="2" charset="2"/>
              <a:buAutoNum type="alphaLcParenR"/>
              <a:defRPr/>
            </a:pPr>
            <a:r>
              <a:rPr lang="en-CA" b="1" dirty="0" smtClean="0"/>
              <a:t>New member </a:t>
            </a:r>
          </a:p>
          <a:p>
            <a:pPr marL="609600" indent="-609600" eaLnBrk="1" hangingPunct="1">
              <a:buClr>
                <a:schemeClr val="tx1"/>
              </a:buClr>
              <a:buFont typeface="Wingdings" pitchFamily="2" charset="2"/>
              <a:buAutoNum type="alphaLcParenR"/>
              <a:defRPr/>
            </a:pPr>
            <a:r>
              <a:rPr lang="en-CA" b="1" dirty="0" smtClean="0"/>
              <a:t>Transfer member </a:t>
            </a:r>
          </a:p>
          <a:p>
            <a:pPr marL="609600" indent="-609600" eaLnBrk="1" hangingPunct="1">
              <a:buClr>
                <a:schemeClr val="tx1"/>
              </a:buClr>
              <a:buFont typeface="Wingdings" pitchFamily="2" charset="2"/>
              <a:buAutoNum type="alphaLcParenR"/>
              <a:defRPr/>
            </a:pPr>
            <a:r>
              <a:rPr lang="en-CA" b="1" dirty="0" smtClean="0"/>
              <a:t>Re-instated member.</a:t>
            </a:r>
          </a:p>
          <a:p>
            <a:pPr marL="609600" indent="-609600" eaLnBrk="1" hangingPunct="1">
              <a:buClr>
                <a:schemeClr val="tx1"/>
              </a:buClr>
              <a:buFont typeface="Wingdings" pitchFamily="2" charset="2"/>
              <a:buAutoNum type="alphaLcParenR"/>
              <a:defRPr/>
            </a:pPr>
            <a:r>
              <a:rPr lang="en-CA" b="1" dirty="0" smtClean="0"/>
              <a:t>Dropping a member.</a:t>
            </a:r>
          </a:p>
          <a:p>
            <a:pPr marL="609600" indent="-609600" eaLnBrk="1" hangingPunct="1">
              <a:buClr>
                <a:schemeClr val="tx1"/>
              </a:buClr>
              <a:buFont typeface="Wingdings" pitchFamily="2" charset="2"/>
              <a:buAutoNum type="alphaLcParenR"/>
              <a:defRPr/>
            </a:pPr>
            <a:r>
              <a:rPr lang="en-CA" b="1" dirty="0" smtClean="0"/>
              <a:t>Updated member information.</a:t>
            </a:r>
          </a:p>
          <a:p>
            <a:pPr marL="609600" indent="-609600" eaLnBrk="1" hangingPunct="1">
              <a:buClr>
                <a:schemeClr val="tx1"/>
              </a:buClr>
              <a:buFont typeface="Wingdings" pitchFamily="2" charset="2"/>
              <a:buAutoNum type="alphaLcParenR"/>
              <a:defRPr/>
            </a:pPr>
            <a:r>
              <a:rPr lang="en-CA" b="1" dirty="0" smtClean="0">
                <a:solidFill>
                  <a:srgbClr val="FFFF00"/>
                </a:solidFill>
              </a:rPr>
              <a:t>Can be done by paper M Report-Also done electronically.</a:t>
            </a:r>
            <a:r>
              <a:rPr lang="en-US" dirty="0" smtClean="0"/>
              <a:t> </a:t>
            </a:r>
          </a:p>
          <a:p>
            <a:pPr marL="609600" indent="-609600" eaLnBrk="1" hangingPunct="1">
              <a:buClr>
                <a:schemeClr val="tx1"/>
              </a:buClr>
              <a:buFont typeface="Wingdings" pitchFamily="2" charset="2"/>
              <a:buAutoNum type="alphaLcParenR"/>
              <a:defRPr/>
            </a:pPr>
            <a:endParaRPr lang="en-US" dirty="0" smtClean="0"/>
          </a:p>
        </p:txBody>
      </p:sp>
      <p:sp>
        <p:nvSpPr>
          <p:cNvPr id="16388" name="Slide Number Placeholder 4"/>
          <p:cNvSpPr>
            <a:spLocks noGrp="1"/>
          </p:cNvSpPr>
          <p:nvPr>
            <p:ph type="sldNum" sz="quarter" idx="11"/>
          </p:nvPr>
        </p:nvSpPr>
        <p:spPr>
          <a:noFill/>
        </p:spPr>
        <p:txBody>
          <a:bodyPr/>
          <a:lstStyle/>
          <a:p>
            <a:fld id="{52FBCFF8-818A-4FBC-8B62-2785ECBDEEF0}" type="slidenum">
              <a:rPr lang="en-US" altLang="en-US" smtClean="0"/>
              <a:pPr/>
              <a:t>14</a:t>
            </a:fld>
            <a:endParaRPr lang="en-US" altLang="en-US" smtClean="0"/>
          </a:p>
        </p:txBody>
      </p:sp>
      <p:pic>
        <p:nvPicPr>
          <p:cNvPr id="16389" name="Picture 6" descr="lionlogo_2c"/>
          <p:cNvPicPr>
            <a:picLocks noChangeAspect="1" noChangeArrowheads="1"/>
          </p:cNvPicPr>
          <p:nvPr/>
        </p:nvPicPr>
        <p:blipFill>
          <a:blip r:embed="rId3"/>
          <a:srcRect/>
          <a:stretch>
            <a:fillRect/>
          </a:stretch>
        </p:blipFill>
        <p:spPr bwMode="auto">
          <a:xfrm>
            <a:off x="7239000" y="1444625"/>
            <a:ext cx="1447800" cy="13668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down)">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wipe(down)">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wipe(down)">
                                      <p:cBhvr>
                                        <p:cTn id="17" dur="500"/>
                                        <p:tgtEl>
                                          <p:spTgt spid="215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wipe(down)">
                                      <p:cBhvr>
                                        <p:cTn id="22" dur="500"/>
                                        <p:tgtEl>
                                          <p:spTgt spid="2150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1507">
                                            <p:txEl>
                                              <p:pRg st="4" end="4"/>
                                            </p:txEl>
                                          </p:spTgt>
                                        </p:tgtEl>
                                        <p:attrNameLst>
                                          <p:attrName>style.visibility</p:attrName>
                                        </p:attrNameLst>
                                      </p:cBhvr>
                                      <p:to>
                                        <p:strVal val="visible"/>
                                      </p:to>
                                    </p:set>
                                    <p:animEffect transition="in" filter="wipe(down)">
                                      <p:cBhvr>
                                        <p:cTn id="27" dur="500"/>
                                        <p:tgtEl>
                                          <p:spTgt spid="2150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1507">
                                            <p:txEl>
                                              <p:pRg st="5" end="5"/>
                                            </p:txEl>
                                          </p:spTgt>
                                        </p:tgtEl>
                                        <p:attrNameLst>
                                          <p:attrName>style.visibility</p:attrName>
                                        </p:attrNameLst>
                                      </p:cBhvr>
                                      <p:to>
                                        <p:strVal val="visible"/>
                                      </p:to>
                                    </p:set>
                                    <p:animEffect transition="in" filter="wipe(down)">
                                      <p:cBhvr>
                                        <p:cTn id="32" dur="5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457200" y="274638"/>
            <a:ext cx="8229600" cy="1477962"/>
          </a:xfrm>
        </p:spPr>
        <p:txBody>
          <a:bodyPr/>
          <a:lstStyle/>
          <a:p>
            <a:pPr eaLnBrk="1" hangingPunct="1">
              <a:defRPr/>
            </a:pPr>
            <a:r>
              <a:rPr lang="en-US" dirty="0" smtClean="0"/>
              <a:t>Types of Membership</a:t>
            </a:r>
            <a:br>
              <a:rPr lang="en-US" dirty="0" smtClean="0"/>
            </a:br>
            <a:r>
              <a:rPr lang="en-US" dirty="0" smtClean="0"/>
              <a:t>Appendix D</a:t>
            </a:r>
          </a:p>
        </p:txBody>
      </p:sp>
      <p:sp>
        <p:nvSpPr>
          <p:cNvPr id="22531" name="Rectangle 3"/>
          <p:cNvSpPr>
            <a:spLocks noGrp="1" noChangeArrowheads="1"/>
          </p:cNvSpPr>
          <p:nvPr>
            <p:ph type="body" idx="1"/>
          </p:nvPr>
        </p:nvSpPr>
        <p:spPr>
          <a:xfrm>
            <a:off x="457200" y="2209800"/>
            <a:ext cx="8229600" cy="3916363"/>
          </a:xfrm>
        </p:spPr>
        <p:txBody>
          <a:bodyPr/>
          <a:lstStyle/>
          <a:p>
            <a:pPr eaLnBrk="1" hangingPunct="1">
              <a:buFont typeface="Wingdings" pitchFamily="2" charset="2"/>
              <a:buNone/>
              <a:defRPr/>
            </a:pPr>
            <a:r>
              <a:rPr lang="en-CA" dirty="0" smtClean="0"/>
              <a:t>		</a:t>
            </a:r>
            <a:r>
              <a:rPr lang="en-CA" b="1" dirty="0" smtClean="0"/>
              <a:t>1.	Active</a:t>
            </a:r>
          </a:p>
          <a:p>
            <a:pPr eaLnBrk="1" hangingPunct="1">
              <a:buFont typeface="Wingdings" pitchFamily="2" charset="2"/>
              <a:buNone/>
              <a:defRPr/>
            </a:pPr>
            <a:r>
              <a:rPr lang="en-CA" b="1" dirty="0" smtClean="0"/>
              <a:t>		2.	Life</a:t>
            </a:r>
          </a:p>
          <a:p>
            <a:pPr eaLnBrk="1" hangingPunct="1">
              <a:buFont typeface="Wingdings" pitchFamily="2" charset="2"/>
              <a:buNone/>
              <a:defRPr/>
            </a:pPr>
            <a:r>
              <a:rPr lang="en-CA" b="1" dirty="0" smtClean="0"/>
              <a:t>		3.	Member at large</a:t>
            </a:r>
          </a:p>
          <a:p>
            <a:pPr eaLnBrk="1" hangingPunct="1">
              <a:buFont typeface="Wingdings" pitchFamily="2" charset="2"/>
              <a:buNone/>
              <a:defRPr/>
            </a:pPr>
            <a:r>
              <a:rPr lang="en-CA" b="1" dirty="0" smtClean="0"/>
              <a:t>		4.	Privileged</a:t>
            </a:r>
          </a:p>
          <a:p>
            <a:pPr eaLnBrk="1" hangingPunct="1">
              <a:buFont typeface="Wingdings" pitchFamily="2" charset="2"/>
              <a:buNone/>
              <a:defRPr/>
            </a:pPr>
            <a:r>
              <a:rPr lang="en-CA" b="1" dirty="0" smtClean="0"/>
              <a:t>		5.	Honorary</a:t>
            </a:r>
          </a:p>
          <a:p>
            <a:pPr eaLnBrk="1" hangingPunct="1">
              <a:buFont typeface="Wingdings" pitchFamily="2" charset="2"/>
              <a:buNone/>
              <a:defRPr/>
            </a:pPr>
            <a:r>
              <a:rPr lang="en-CA" b="1" dirty="0" smtClean="0"/>
              <a:t>		6.	Associate</a:t>
            </a:r>
          </a:p>
          <a:p>
            <a:pPr eaLnBrk="1" hangingPunct="1">
              <a:buFont typeface="Wingdings" pitchFamily="2" charset="2"/>
              <a:buNone/>
              <a:defRPr/>
            </a:pPr>
            <a:r>
              <a:rPr lang="en-CA" b="1" dirty="0" smtClean="0"/>
              <a:t>		7. 	Affiliate</a:t>
            </a:r>
            <a:endParaRPr lang="en-US" b="1" dirty="0" smtClean="0"/>
          </a:p>
        </p:txBody>
      </p:sp>
      <p:sp>
        <p:nvSpPr>
          <p:cNvPr id="17412" name="Slide Number Placeholder 4"/>
          <p:cNvSpPr>
            <a:spLocks noGrp="1"/>
          </p:cNvSpPr>
          <p:nvPr>
            <p:ph type="sldNum" sz="quarter" idx="11"/>
          </p:nvPr>
        </p:nvSpPr>
        <p:spPr>
          <a:noFill/>
        </p:spPr>
        <p:txBody>
          <a:bodyPr/>
          <a:lstStyle/>
          <a:p>
            <a:fld id="{59F36605-0084-435E-A77C-B2EF342E7610}" type="slidenum">
              <a:rPr lang="en-US" altLang="en-US" smtClean="0"/>
              <a:pPr/>
              <a:t>15</a:t>
            </a:fld>
            <a:endParaRPr lang="en-US" altLang="en-US" smtClean="0"/>
          </a:p>
        </p:txBody>
      </p:sp>
      <p:pic>
        <p:nvPicPr>
          <p:cNvPr id="17413" name="Picture 6" descr="lionlogo_2c"/>
          <p:cNvPicPr>
            <a:picLocks noChangeAspect="1" noChangeArrowheads="1"/>
          </p:cNvPicPr>
          <p:nvPr/>
        </p:nvPicPr>
        <p:blipFill>
          <a:blip r:embed="rId3"/>
          <a:srcRect/>
          <a:stretch>
            <a:fillRect/>
          </a:stretch>
        </p:blipFill>
        <p:spPr bwMode="auto">
          <a:xfrm>
            <a:off x="7204075" y="1039813"/>
            <a:ext cx="1447800" cy="1366837"/>
          </a:xfrm>
          <a:prstGeom prst="rect">
            <a:avLst/>
          </a:prstGeom>
          <a:noFill/>
          <a:ln w="9525">
            <a:noFill/>
            <a:miter lim="800000"/>
            <a:headEnd/>
            <a:tailEnd/>
          </a:ln>
        </p:spPr>
      </p:pic>
      <p:pic>
        <p:nvPicPr>
          <p:cNvPr id="17414" name="Picture 5" descr="president's logo"/>
          <p:cNvPicPr>
            <a:picLocks noChangeAspect="1" noChangeArrowheads="1"/>
          </p:cNvPicPr>
          <p:nvPr/>
        </p:nvPicPr>
        <p:blipFill>
          <a:blip r:embed="rId4" cstate="print"/>
          <a:stretch>
            <a:fillRect/>
          </a:stretch>
        </p:blipFill>
        <p:spPr bwMode="auto">
          <a:xfrm>
            <a:off x="7234238" y="3046512"/>
            <a:ext cx="1495425" cy="841176"/>
          </a:xfrm>
          <a:prstGeom prst="rect">
            <a:avLst/>
          </a:prstGeom>
          <a:noFill/>
          <a:ln w="9525">
            <a:noFill/>
            <a:miter lim="800000"/>
            <a:headEnd/>
            <a:tailEnd/>
          </a:ln>
        </p:spPr>
      </p:pic>
      <p:pic>
        <p:nvPicPr>
          <p:cNvPr id="17415" name="Picture 6" descr="DG PIN 15_16"/>
          <p:cNvPicPr>
            <a:picLocks noChangeAspect="1" noChangeArrowheads="1"/>
          </p:cNvPicPr>
          <p:nvPr/>
        </p:nvPicPr>
        <p:blipFill>
          <a:blip r:embed="rId5" cstate="print"/>
          <a:stretch>
            <a:fillRect/>
          </a:stretch>
        </p:blipFill>
        <p:spPr bwMode="auto">
          <a:xfrm>
            <a:off x="7513638" y="4566657"/>
            <a:ext cx="938212" cy="80443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p:cTn id="7" dur="5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253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253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2531">
                                            <p:txEl>
                                              <p:pRg st="1" end="1"/>
                                            </p:txEl>
                                          </p:spTgt>
                                        </p:tgtEl>
                                        <p:attrNameLst>
                                          <p:attrName>style.visibility</p:attrName>
                                        </p:attrNameLst>
                                      </p:cBhvr>
                                      <p:to>
                                        <p:strVal val="visible"/>
                                      </p:to>
                                    </p:set>
                                    <p:anim calcmode="lin" valueType="num">
                                      <p:cBhvr>
                                        <p:cTn id="14" dur="5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253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253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2531">
                                            <p:txEl>
                                              <p:pRg st="2" end="2"/>
                                            </p:txEl>
                                          </p:spTgt>
                                        </p:tgtEl>
                                        <p:attrNameLst>
                                          <p:attrName>style.visibility</p:attrName>
                                        </p:attrNameLst>
                                      </p:cBhvr>
                                      <p:to>
                                        <p:strVal val="visible"/>
                                      </p:to>
                                    </p:set>
                                    <p:anim calcmode="lin" valueType="num">
                                      <p:cBhvr>
                                        <p:cTn id="21" dur="500" fill="hold"/>
                                        <p:tgtEl>
                                          <p:spTgt spid="22531">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2531">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2531">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2531">
                                            <p:txEl>
                                              <p:pRg st="3" end="3"/>
                                            </p:txEl>
                                          </p:spTgt>
                                        </p:tgtEl>
                                        <p:attrNameLst>
                                          <p:attrName>style.visibility</p:attrName>
                                        </p:attrNameLst>
                                      </p:cBhvr>
                                      <p:to>
                                        <p:strVal val="visible"/>
                                      </p:to>
                                    </p:set>
                                    <p:anim calcmode="lin" valueType="num">
                                      <p:cBhvr>
                                        <p:cTn id="28" dur="500" fill="hold"/>
                                        <p:tgtEl>
                                          <p:spTgt spid="22531">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2531">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2531">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2531">
                                            <p:txEl>
                                              <p:pRg st="4" end="4"/>
                                            </p:txEl>
                                          </p:spTgt>
                                        </p:tgtEl>
                                        <p:attrNameLst>
                                          <p:attrName>style.visibility</p:attrName>
                                        </p:attrNameLst>
                                      </p:cBhvr>
                                      <p:to>
                                        <p:strVal val="visible"/>
                                      </p:to>
                                    </p:set>
                                    <p:anim calcmode="lin" valueType="num">
                                      <p:cBhvr>
                                        <p:cTn id="35" dur="500" fill="hold"/>
                                        <p:tgtEl>
                                          <p:spTgt spid="22531">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2531">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2531">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22531">
                                            <p:txEl>
                                              <p:pRg st="5" end="5"/>
                                            </p:txEl>
                                          </p:spTgt>
                                        </p:tgtEl>
                                        <p:attrNameLst>
                                          <p:attrName>style.visibility</p:attrName>
                                        </p:attrNameLst>
                                      </p:cBhvr>
                                      <p:to>
                                        <p:strVal val="visible"/>
                                      </p:to>
                                    </p:set>
                                    <p:anim calcmode="lin" valueType="num">
                                      <p:cBhvr>
                                        <p:cTn id="42" dur="500" fill="hold"/>
                                        <p:tgtEl>
                                          <p:spTgt spid="22531">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22531">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22531">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22531">
                                            <p:txEl>
                                              <p:pRg st="6" end="6"/>
                                            </p:txEl>
                                          </p:spTgt>
                                        </p:tgtEl>
                                        <p:attrNameLst>
                                          <p:attrName>style.visibility</p:attrName>
                                        </p:attrNameLst>
                                      </p:cBhvr>
                                      <p:to>
                                        <p:strVal val="visible"/>
                                      </p:to>
                                    </p:set>
                                    <p:anim calcmode="lin" valueType="num">
                                      <p:cBhvr>
                                        <p:cTn id="49" dur="500" fill="hold"/>
                                        <p:tgtEl>
                                          <p:spTgt spid="22531">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2531">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225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hangingPunct="1">
              <a:defRPr/>
            </a:pPr>
            <a:r>
              <a:rPr lang="en-US" smtClean="0"/>
              <a:t>Family Membership Plan</a:t>
            </a:r>
          </a:p>
        </p:txBody>
      </p:sp>
      <p:sp>
        <p:nvSpPr>
          <p:cNvPr id="28675" name="Rectangle 3"/>
          <p:cNvSpPr>
            <a:spLocks noGrp="1" noChangeArrowheads="1"/>
          </p:cNvSpPr>
          <p:nvPr>
            <p:ph type="body" idx="1"/>
          </p:nvPr>
        </p:nvSpPr>
        <p:spPr/>
        <p:txBody>
          <a:bodyPr/>
          <a:lstStyle/>
          <a:p>
            <a:pPr eaLnBrk="1" hangingPunct="1">
              <a:buClr>
                <a:schemeClr val="tx1"/>
              </a:buClr>
              <a:buFont typeface="Wingdings" pitchFamily="2" charset="2"/>
              <a:buChar char="Ø"/>
              <a:defRPr/>
            </a:pPr>
            <a:r>
              <a:rPr lang="en-US" b="1" dirty="0" smtClean="0"/>
              <a:t>Who are family members?</a:t>
            </a:r>
          </a:p>
          <a:p>
            <a:pPr eaLnBrk="1" hangingPunct="1">
              <a:buClr>
                <a:schemeClr val="tx1"/>
              </a:buClr>
              <a:buFont typeface="Wingdings" pitchFamily="2" charset="2"/>
              <a:buChar char="Ø"/>
              <a:defRPr/>
            </a:pPr>
            <a:r>
              <a:rPr lang="en-US" b="1" dirty="0" smtClean="0"/>
              <a:t>Dues structure.</a:t>
            </a:r>
          </a:p>
          <a:p>
            <a:pPr eaLnBrk="1" hangingPunct="1">
              <a:buClr>
                <a:schemeClr val="tx1"/>
              </a:buClr>
              <a:buFont typeface="Wingdings" pitchFamily="2" charset="2"/>
              <a:buChar char="Ø"/>
              <a:defRPr/>
            </a:pPr>
            <a:r>
              <a:rPr lang="en-US" b="1" dirty="0" smtClean="0"/>
              <a:t>Entrance fees.</a:t>
            </a:r>
          </a:p>
          <a:p>
            <a:pPr eaLnBrk="1" hangingPunct="1">
              <a:buClr>
                <a:schemeClr val="tx1"/>
              </a:buClr>
              <a:buFont typeface="Wingdings" pitchFamily="2" charset="2"/>
              <a:buChar char="Ø"/>
              <a:defRPr/>
            </a:pPr>
            <a:r>
              <a:rPr lang="en-US" b="1" dirty="0" smtClean="0"/>
              <a:t>Reporting procedures.</a:t>
            </a:r>
          </a:p>
          <a:p>
            <a:pPr eaLnBrk="1" hangingPunct="1">
              <a:buClr>
                <a:schemeClr val="tx1"/>
              </a:buClr>
              <a:buFont typeface="Wingdings" pitchFamily="2" charset="2"/>
              <a:buChar char="Ø"/>
              <a:defRPr/>
            </a:pPr>
            <a:r>
              <a:rPr lang="en-US" b="1" dirty="0" smtClean="0"/>
              <a:t>New Members.</a:t>
            </a:r>
          </a:p>
          <a:p>
            <a:pPr eaLnBrk="1" hangingPunct="1">
              <a:buClr>
                <a:schemeClr val="tx1"/>
              </a:buClr>
              <a:buFont typeface="Wingdings" pitchFamily="2" charset="2"/>
              <a:buChar char="Ø"/>
              <a:defRPr/>
            </a:pPr>
            <a:r>
              <a:rPr lang="en-US" b="1" dirty="0" smtClean="0"/>
              <a:t>Charter members.</a:t>
            </a:r>
          </a:p>
        </p:txBody>
      </p:sp>
      <p:sp>
        <p:nvSpPr>
          <p:cNvPr id="18436" name="Slide Number Placeholder 4"/>
          <p:cNvSpPr>
            <a:spLocks noGrp="1"/>
          </p:cNvSpPr>
          <p:nvPr>
            <p:ph type="sldNum" sz="quarter" idx="11"/>
          </p:nvPr>
        </p:nvSpPr>
        <p:spPr>
          <a:noFill/>
        </p:spPr>
        <p:txBody>
          <a:bodyPr/>
          <a:lstStyle/>
          <a:p>
            <a:fld id="{279FA60B-9AC6-41CD-BDEF-8244303E5BAF}" type="slidenum">
              <a:rPr lang="en-US" altLang="en-US" smtClean="0"/>
              <a:pPr/>
              <a:t>16</a:t>
            </a:fld>
            <a:endParaRPr lang="en-US" altLang="en-US" smtClean="0"/>
          </a:p>
        </p:txBody>
      </p:sp>
      <p:pic>
        <p:nvPicPr>
          <p:cNvPr id="18437" name="Picture 6" descr="lionlogo_2c"/>
          <p:cNvPicPr>
            <a:picLocks noChangeAspect="1" noChangeArrowheads="1"/>
          </p:cNvPicPr>
          <p:nvPr/>
        </p:nvPicPr>
        <p:blipFill>
          <a:blip r:embed="rId3"/>
          <a:srcRect/>
          <a:stretch>
            <a:fillRect/>
          </a:stretch>
        </p:blipFill>
        <p:spPr bwMode="auto">
          <a:xfrm>
            <a:off x="7239000" y="1219200"/>
            <a:ext cx="1447800" cy="1366838"/>
          </a:xfrm>
          <a:prstGeom prst="rect">
            <a:avLst/>
          </a:prstGeom>
          <a:noFill/>
          <a:ln w="9525">
            <a:noFill/>
            <a:miter lim="800000"/>
            <a:headEnd/>
            <a:tailEnd/>
          </a:ln>
        </p:spPr>
      </p:pic>
      <p:pic>
        <p:nvPicPr>
          <p:cNvPr id="18438" name="Picture 5" descr="president's logo"/>
          <p:cNvPicPr>
            <a:picLocks noChangeAspect="1" noChangeArrowheads="1"/>
          </p:cNvPicPr>
          <p:nvPr/>
        </p:nvPicPr>
        <p:blipFill>
          <a:blip r:embed="rId4" cstate="print"/>
          <a:stretch>
            <a:fillRect/>
          </a:stretch>
        </p:blipFill>
        <p:spPr bwMode="auto">
          <a:xfrm>
            <a:off x="7191375" y="3110012"/>
            <a:ext cx="1495425" cy="841176"/>
          </a:xfrm>
          <a:prstGeom prst="rect">
            <a:avLst/>
          </a:prstGeom>
          <a:noFill/>
          <a:ln w="9525">
            <a:noFill/>
            <a:miter lim="800000"/>
            <a:headEnd/>
            <a:tailEnd/>
          </a:ln>
        </p:spPr>
      </p:pic>
      <p:pic>
        <p:nvPicPr>
          <p:cNvPr id="18439" name="Picture 6" descr="DG PIN 15_16"/>
          <p:cNvPicPr>
            <a:picLocks noChangeAspect="1" noChangeArrowheads="1"/>
          </p:cNvPicPr>
          <p:nvPr/>
        </p:nvPicPr>
        <p:blipFill>
          <a:blip r:embed="rId5" cstate="print"/>
          <a:stretch>
            <a:fillRect/>
          </a:stretch>
        </p:blipFill>
        <p:spPr bwMode="auto">
          <a:xfrm>
            <a:off x="7493000" y="4736519"/>
            <a:ext cx="938213" cy="8044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8675">
                                            <p:txEl>
                                              <p:pRg st="3" end="3"/>
                                            </p:txEl>
                                          </p:spTgt>
                                        </p:tgtEl>
                                        <p:attrNameLst>
                                          <p:attrName>style.visibility</p:attrName>
                                        </p:attrNameLst>
                                      </p:cBhvr>
                                      <p:to>
                                        <p:strVal val="visible"/>
                                      </p:to>
                                    </p:set>
                                    <p:anim calcmode="lin" valueType="num">
                                      <p:cBhvr additive="base">
                                        <p:cTn id="25" dur="500" fill="hold"/>
                                        <p:tgtEl>
                                          <p:spTgt spid="286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6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8675">
                                            <p:txEl>
                                              <p:pRg st="4" end="4"/>
                                            </p:txEl>
                                          </p:spTgt>
                                        </p:tgtEl>
                                        <p:attrNameLst>
                                          <p:attrName>style.visibility</p:attrName>
                                        </p:attrNameLst>
                                      </p:cBhvr>
                                      <p:to>
                                        <p:strVal val="visible"/>
                                      </p:to>
                                    </p:set>
                                    <p:anim calcmode="lin" valueType="num">
                                      <p:cBhvr additive="base">
                                        <p:cTn id="31" dur="500" fill="hold"/>
                                        <p:tgtEl>
                                          <p:spTgt spid="2867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6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28675">
                                            <p:txEl>
                                              <p:pRg st="5" end="5"/>
                                            </p:txEl>
                                          </p:spTgt>
                                        </p:tgtEl>
                                        <p:attrNameLst>
                                          <p:attrName>style.visibility</p:attrName>
                                        </p:attrNameLst>
                                      </p:cBhvr>
                                      <p:to>
                                        <p:strVal val="visible"/>
                                      </p:to>
                                    </p:set>
                                    <p:anim calcmode="lin" valueType="num">
                                      <p:cBhvr additive="base">
                                        <p:cTn id="37" dur="500" fill="hold"/>
                                        <p:tgtEl>
                                          <p:spTgt spid="2867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67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pPr eaLnBrk="1" hangingPunct="1">
              <a:defRPr/>
            </a:pPr>
            <a:r>
              <a:rPr lang="en-US" sz="4000" smtClean="0"/>
              <a:t>MD “N”</a:t>
            </a:r>
            <a:br>
              <a:rPr lang="en-US" sz="4000" smtClean="0"/>
            </a:br>
            <a:endParaRPr lang="en-US" sz="4000" smtClean="0"/>
          </a:p>
        </p:txBody>
      </p:sp>
      <p:sp>
        <p:nvSpPr>
          <p:cNvPr id="29699" name="Rectangle 3"/>
          <p:cNvSpPr>
            <a:spLocks noGrp="1" noChangeArrowheads="1"/>
          </p:cNvSpPr>
          <p:nvPr>
            <p:ph type="body" idx="1"/>
          </p:nvPr>
        </p:nvSpPr>
        <p:spPr/>
        <p:txBody>
          <a:bodyPr/>
          <a:lstStyle/>
          <a:p>
            <a:pPr eaLnBrk="1" hangingPunct="1">
              <a:defRPr/>
            </a:pPr>
            <a:endParaRPr lang="en-US" b="1" dirty="0" smtClean="0">
              <a:effectLst/>
            </a:endParaRPr>
          </a:p>
          <a:p>
            <a:pPr eaLnBrk="1" hangingPunct="1">
              <a:buClr>
                <a:schemeClr val="tx1"/>
              </a:buClr>
              <a:buFont typeface="Wingdings" pitchFamily="2" charset="2"/>
              <a:buChar char="v"/>
              <a:defRPr/>
            </a:pPr>
            <a:r>
              <a:rPr lang="en-US" b="1" dirty="0" smtClean="0">
                <a:effectLst/>
              </a:rPr>
              <a:t>N-1  New Brunswick, PEI &amp; 3 Maine clubs</a:t>
            </a:r>
          </a:p>
          <a:p>
            <a:pPr eaLnBrk="1" hangingPunct="1">
              <a:buClr>
                <a:schemeClr val="tx1"/>
              </a:buClr>
              <a:buFont typeface="Wingdings" pitchFamily="2" charset="2"/>
              <a:buChar char="v"/>
              <a:defRPr/>
            </a:pPr>
            <a:r>
              <a:rPr lang="en-US" b="1" dirty="0" smtClean="0">
                <a:effectLst/>
              </a:rPr>
              <a:t>N-2  Nova Scotia</a:t>
            </a:r>
          </a:p>
          <a:p>
            <a:pPr eaLnBrk="1" hangingPunct="1">
              <a:buClr>
                <a:schemeClr val="tx1"/>
              </a:buClr>
              <a:buFont typeface="Wingdings" pitchFamily="2" charset="2"/>
              <a:buChar char="v"/>
              <a:defRPr/>
            </a:pPr>
            <a:r>
              <a:rPr lang="en-US" b="1" dirty="0" smtClean="0">
                <a:effectLst/>
              </a:rPr>
              <a:t>N-3  Western Newfoundland &amp; Labrador</a:t>
            </a:r>
          </a:p>
          <a:p>
            <a:pPr eaLnBrk="1" hangingPunct="1">
              <a:buClr>
                <a:schemeClr val="tx1"/>
              </a:buClr>
              <a:buFont typeface="Wingdings" pitchFamily="2" charset="2"/>
              <a:buChar char="v"/>
              <a:defRPr/>
            </a:pPr>
            <a:r>
              <a:rPr lang="en-US" b="1" dirty="0" smtClean="0">
                <a:effectLst/>
              </a:rPr>
              <a:t>N-4  Eastern Newfoundland</a:t>
            </a:r>
          </a:p>
          <a:p>
            <a:pPr eaLnBrk="1" hangingPunct="1">
              <a:defRPr/>
            </a:pPr>
            <a:endParaRPr lang="en-US" dirty="0" smtClean="0"/>
          </a:p>
        </p:txBody>
      </p:sp>
      <p:sp>
        <p:nvSpPr>
          <p:cNvPr id="19460" name="Slide Number Placeholder 4"/>
          <p:cNvSpPr>
            <a:spLocks noGrp="1"/>
          </p:cNvSpPr>
          <p:nvPr>
            <p:ph type="sldNum" sz="quarter" idx="11"/>
          </p:nvPr>
        </p:nvSpPr>
        <p:spPr>
          <a:noFill/>
        </p:spPr>
        <p:txBody>
          <a:bodyPr/>
          <a:lstStyle/>
          <a:p>
            <a:fld id="{30CDB80B-D3CB-40CB-8402-D8E9200ADA2B}" type="slidenum">
              <a:rPr lang="en-US" altLang="en-US" smtClean="0"/>
              <a:pPr/>
              <a:t>17</a:t>
            </a:fld>
            <a:endParaRPr lang="en-US" altLang="en-US" smtClean="0"/>
          </a:p>
        </p:txBody>
      </p:sp>
      <p:pic>
        <p:nvPicPr>
          <p:cNvPr id="19461" name="Picture 6" descr="lionlogo_2c"/>
          <p:cNvPicPr>
            <a:picLocks noChangeAspect="1" noChangeArrowheads="1"/>
          </p:cNvPicPr>
          <p:nvPr/>
        </p:nvPicPr>
        <p:blipFill>
          <a:blip r:embed="rId3"/>
          <a:srcRect/>
          <a:stretch>
            <a:fillRect/>
          </a:stretch>
        </p:blipFill>
        <p:spPr bwMode="auto">
          <a:xfrm>
            <a:off x="7086600" y="311150"/>
            <a:ext cx="1447800" cy="13668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Effect transition="in" filter="dissolve">
                                      <p:cBhvr>
                                        <p:cTn id="7" dur="500"/>
                                        <p:tgtEl>
                                          <p:spTgt spid="2969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699">
                                            <p:txEl>
                                              <p:pRg st="2" end="2"/>
                                            </p:txEl>
                                          </p:spTgt>
                                        </p:tgtEl>
                                        <p:attrNameLst>
                                          <p:attrName>style.visibility</p:attrName>
                                        </p:attrNameLst>
                                      </p:cBhvr>
                                      <p:to>
                                        <p:strVal val="visible"/>
                                      </p:to>
                                    </p:set>
                                    <p:animEffect transition="in" filter="dissolve">
                                      <p:cBhvr>
                                        <p:cTn id="12" dur="500"/>
                                        <p:tgtEl>
                                          <p:spTgt spid="2969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9699">
                                            <p:txEl>
                                              <p:pRg st="3" end="3"/>
                                            </p:txEl>
                                          </p:spTgt>
                                        </p:tgtEl>
                                        <p:attrNameLst>
                                          <p:attrName>style.visibility</p:attrName>
                                        </p:attrNameLst>
                                      </p:cBhvr>
                                      <p:to>
                                        <p:strVal val="visible"/>
                                      </p:to>
                                    </p:set>
                                    <p:animEffect transition="in" filter="dissolve">
                                      <p:cBhvr>
                                        <p:cTn id="17" dur="500"/>
                                        <p:tgtEl>
                                          <p:spTgt spid="2969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9699">
                                            <p:txEl>
                                              <p:pRg st="4" end="4"/>
                                            </p:txEl>
                                          </p:spTgt>
                                        </p:tgtEl>
                                        <p:attrNameLst>
                                          <p:attrName>style.visibility</p:attrName>
                                        </p:attrNameLst>
                                      </p:cBhvr>
                                      <p:to>
                                        <p:strVal val="visible"/>
                                      </p:to>
                                    </p:set>
                                    <p:animEffect transition="in" filter="dissolve">
                                      <p:cBhvr>
                                        <p:cTn id="22"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p:txBody>
          <a:bodyPr/>
          <a:lstStyle/>
          <a:p>
            <a:pPr eaLnBrk="1" hangingPunct="1">
              <a:defRPr/>
            </a:pPr>
            <a:r>
              <a:rPr lang="en-US" smtClean="0"/>
              <a:t>Attendance Make Up</a:t>
            </a:r>
          </a:p>
        </p:txBody>
      </p:sp>
      <p:sp>
        <p:nvSpPr>
          <p:cNvPr id="66563" name="Rectangle 3"/>
          <p:cNvSpPr>
            <a:spLocks noGrp="1" noChangeArrowheads="1"/>
          </p:cNvSpPr>
          <p:nvPr>
            <p:ph type="body" idx="1"/>
          </p:nvPr>
        </p:nvSpPr>
        <p:spPr>
          <a:xfrm>
            <a:off x="0" y="1600200"/>
            <a:ext cx="8915400" cy="4525963"/>
          </a:xfrm>
        </p:spPr>
        <p:txBody>
          <a:bodyPr/>
          <a:lstStyle/>
          <a:p>
            <a:pPr marL="609600" indent="-609600" eaLnBrk="1" hangingPunct="1">
              <a:defRPr/>
            </a:pPr>
            <a:r>
              <a:rPr lang="en-US" b="1" dirty="0" smtClean="0"/>
              <a:t>Regular/special meeting of another club.</a:t>
            </a:r>
          </a:p>
          <a:p>
            <a:pPr marL="609600" indent="-609600" eaLnBrk="1" hangingPunct="1">
              <a:defRPr/>
            </a:pPr>
            <a:r>
              <a:rPr lang="en-US" b="1" dirty="0" smtClean="0"/>
              <a:t>Director Meeting of your home club.</a:t>
            </a:r>
          </a:p>
          <a:p>
            <a:pPr marL="609600" indent="-609600" eaLnBrk="1" hangingPunct="1">
              <a:defRPr/>
            </a:pPr>
            <a:r>
              <a:rPr lang="en-US" b="1" dirty="0" smtClean="0"/>
              <a:t>Committee meeting of your club.</a:t>
            </a:r>
          </a:p>
          <a:p>
            <a:pPr marL="609600" indent="-609600" eaLnBrk="1" hangingPunct="1">
              <a:defRPr/>
            </a:pPr>
            <a:r>
              <a:rPr lang="en-US" b="1" dirty="0" smtClean="0"/>
              <a:t>Project or activity of your club.</a:t>
            </a:r>
          </a:p>
          <a:p>
            <a:pPr marL="609600" indent="-609600" eaLnBrk="1" hangingPunct="1">
              <a:defRPr/>
            </a:pPr>
            <a:r>
              <a:rPr lang="en-US" b="1" dirty="0" smtClean="0"/>
              <a:t>Zone or Cabinet Meeting or convention.</a:t>
            </a:r>
          </a:p>
          <a:p>
            <a:pPr marL="609600" indent="-609600" eaLnBrk="1" hangingPunct="1">
              <a:defRPr/>
            </a:pPr>
            <a:r>
              <a:rPr lang="en-US" b="1" dirty="0" smtClean="0"/>
              <a:t>Visit to International Headquarters.</a:t>
            </a:r>
          </a:p>
        </p:txBody>
      </p:sp>
      <p:sp>
        <p:nvSpPr>
          <p:cNvPr id="20484" name="Slide Number Placeholder 4"/>
          <p:cNvSpPr>
            <a:spLocks noGrp="1"/>
          </p:cNvSpPr>
          <p:nvPr>
            <p:ph type="sldNum" sz="quarter" idx="11"/>
          </p:nvPr>
        </p:nvSpPr>
        <p:spPr>
          <a:noFill/>
        </p:spPr>
        <p:txBody>
          <a:bodyPr/>
          <a:lstStyle/>
          <a:p>
            <a:fld id="{C43343B6-F0DA-4117-90C5-01A1E400C2E3}" type="slidenum">
              <a:rPr lang="en-US" altLang="en-US" smtClean="0"/>
              <a:pPr/>
              <a:t>18</a:t>
            </a:fld>
            <a:endParaRPr lang="en-US" altLang="en-US" smtClean="0"/>
          </a:p>
        </p:txBody>
      </p:sp>
      <p:pic>
        <p:nvPicPr>
          <p:cNvPr id="20485" name="Picture 6" descr="lionlogo_2c"/>
          <p:cNvPicPr>
            <a:picLocks noChangeAspect="1" noChangeArrowheads="1"/>
          </p:cNvPicPr>
          <p:nvPr/>
        </p:nvPicPr>
        <p:blipFill>
          <a:blip r:embed="rId3"/>
          <a:srcRect/>
          <a:stretch>
            <a:fillRect/>
          </a:stretch>
        </p:blipFill>
        <p:spPr bwMode="auto">
          <a:xfrm>
            <a:off x="3505200" y="5257800"/>
            <a:ext cx="1447800" cy="13668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box(in)">
                                      <p:cBhvr>
                                        <p:cTn id="7" dur="500"/>
                                        <p:tgtEl>
                                          <p:spTgt spid="665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box(in)">
                                      <p:cBhvr>
                                        <p:cTn id="12" dur="500"/>
                                        <p:tgtEl>
                                          <p:spTgt spid="665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box(in)">
                                      <p:cBhvr>
                                        <p:cTn id="17" dur="500"/>
                                        <p:tgtEl>
                                          <p:spTgt spid="665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6563">
                                            <p:txEl>
                                              <p:pRg st="3" end="3"/>
                                            </p:txEl>
                                          </p:spTgt>
                                        </p:tgtEl>
                                        <p:attrNameLst>
                                          <p:attrName>style.visibility</p:attrName>
                                        </p:attrNameLst>
                                      </p:cBhvr>
                                      <p:to>
                                        <p:strVal val="visible"/>
                                      </p:to>
                                    </p:set>
                                    <p:animEffect transition="in" filter="box(in)">
                                      <p:cBhvr>
                                        <p:cTn id="22" dur="500"/>
                                        <p:tgtEl>
                                          <p:spTgt spid="6656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6563">
                                            <p:txEl>
                                              <p:pRg st="4" end="4"/>
                                            </p:txEl>
                                          </p:spTgt>
                                        </p:tgtEl>
                                        <p:attrNameLst>
                                          <p:attrName>style.visibility</p:attrName>
                                        </p:attrNameLst>
                                      </p:cBhvr>
                                      <p:to>
                                        <p:strVal val="visible"/>
                                      </p:to>
                                    </p:set>
                                    <p:animEffect transition="in" filter="box(in)">
                                      <p:cBhvr>
                                        <p:cTn id="27" dur="500"/>
                                        <p:tgtEl>
                                          <p:spTgt spid="6656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6563">
                                            <p:txEl>
                                              <p:pRg st="5" end="5"/>
                                            </p:txEl>
                                          </p:spTgt>
                                        </p:tgtEl>
                                        <p:attrNameLst>
                                          <p:attrName>style.visibility</p:attrName>
                                        </p:attrNameLst>
                                      </p:cBhvr>
                                      <p:to>
                                        <p:strVal val="visible"/>
                                      </p:to>
                                    </p:set>
                                    <p:animEffect transition="in" filter="box(in)">
                                      <p:cBhvr>
                                        <p:cTn id="32" dur="500"/>
                                        <p:tgtEl>
                                          <p:spTgt spid="665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hangingPunct="1">
              <a:defRPr/>
            </a:pPr>
            <a:r>
              <a:rPr lang="en-US" smtClean="0"/>
              <a:t>New Members</a:t>
            </a:r>
          </a:p>
        </p:txBody>
      </p:sp>
      <p:sp>
        <p:nvSpPr>
          <p:cNvPr id="37891" name="Rectangle 3"/>
          <p:cNvSpPr>
            <a:spLocks noGrp="1" noChangeArrowheads="1"/>
          </p:cNvSpPr>
          <p:nvPr>
            <p:ph type="body" idx="1"/>
          </p:nvPr>
        </p:nvSpPr>
        <p:spPr/>
        <p:txBody>
          <a:bodyPr/>
          <a:lstStyle/>
          <a:p>
            <a:pPr>
              <a:defRPr/>
            </a:pPr>
            <a:r>
              <a:rPr lang="en-US" b="1" dirty="0" smtClean="0"/>
              <a:t>Application</a:t>
            </a:r>
            <a:endParaRPr lang="en-US" dirty="0" smtClean="0"/>
          </a:p>
          <a:p>
            <a:pPr>
              <a:defRPr/>
            </a:pPr>
            <a:r>
              <a:rPr lang="en-US" b="1" dirty="0" smtClean="0"/>
              <a:t>Induction</a:t>
            </a:r>
            <a:endParaRPr lang="en-US" dirty="0" smtClean="0"/>
          </a:p>
          <a:p>
            <a:pPr>
              <a:defRPr/>
            </a:pPr>
            <a:r>
              <a:rPr lang="en-US" b="1" dirty="0" smtClean="0"/>
              <a:t>Membership Kit</a:t>
            </a:r>
            <a:endParaRPr lang="en-US" dirty="0" smtClean="0"/>
          </a:p>
          <a:p>
            <a:pPr>
              <a:defRPr/>
            </a:pPr>
            <a:r>
              <a:rPr lang="en-US" b="1" dirty="0" smtClean="0"/>
              <a:t>Orientation</a:t>
            </a:r>
            <a:endParaRPr lang="en-US" dirty="0" smtClean="0"/>
          </a:p>
          <a:p>
            <a:pPr>
              <a:defRPr/>
            </a:pPr>
            <a:r>
              <a:rPr lang="en-US" b="1" dirty="0" smtClean="0"/>
              <a:t>Sponsor’s Role</a:t>
            </a:r>
            <a:endParaRPr lang="en-US" dirty="0" smtClean="0"/>
          </a:p>
          <a:p>
            <a:pPr>
              <a:defRPr/>
            </a:pPr>
            <a:r>
              <a:rPr lang="en-US" b="1" dirty="0" smtClean="0"/>
              <a:t>Committee Assignments</a:t>
            </a:r>
            <a:endParaRPr lang="en-US" dirty="0" smtClean="0"/>
          </a:p>
          <a:p>
            <a:pPr>
              <a:defRPr/>
            </a:pPr>
            <a:r>
              <a:rPr lang="en-US" b="1" dirty="0" smtClean="0"/>
              <a:t>Records</a:t>
            </a:r>
            <a:endParaRPr lang="en-US" dirty="0" smtClean="0"/>
          </a:p>
          <a:p>
            <a:pPr eaLnBrk="1" hangingPunct="1">
              <a:defRPr/>
            </a:pPr>
            <a:endParaRPr lang="en-US" b="1" dirty="0" smtClean="0"/>
          </a:p>
        </p:txBody>
      </p:sp>
      <p:pic>
        <p:nvPicPr>
          <p:cNvPr id="37892" name="Picture 4" descr="image15">
            <a:hlinkClick r:id="rId3"/>
          </p:cNvPr>
          <p:cNvPicPr>
            <a:picLocks noChangeAspect="1" noChangeArrowheads="1" noCrop="1"/>
          </p:cNvPicPr>
          <p:nvPr/>
        </p:nvPicPr>
        <p:blipFill>
          <a:blip r:embed="rId4"/>
          <a:srcRect/>
          <a:stretch>
            <a:fillRect/>
          </a:stretch>
        </p:blipFill>
        <p:spPr bwMode="auto">
          <a:xfrm>
            <a:off x="4038600" y="5257800"/>
            <a:ext cx="952500" cy="952500"/>
          </a:xfrm>
          <a:prstGeom prst="rect">
            <a:avLst/>
          </a:prstGeom>
          <a:noFill/>
          <a:ln w="9525">
            <a:noFill/>
            <a:miter lim="800000"/>
            <a:headEnd/>
            <a:tailEnd/>
          </a:ln>
        </p:spPr>
      </p:pic>
      <p:sp>
        <p:nvSpPr>
          <p:cNvPr id="21509" name="Slide Number Placeholder 5"/>
          <p:cNvSpPr>
            <a:spLocks noGrp="1"/>
          </p:cNvSpPr>
          <p:nvPr>
            <p:ph type="sldNum" sz="quarter" idx="11"/>
          </p:nvPr>
        </p:nvSpPr>
        <p:spPr>
          <a:noFill/>
        </p:spPr>
        <p:txBody>
          <a:bodyPr/>
          <a:lstStyle/>
          <a:p>
            <a:fld id="{FF652C85-40A8-4C8D-A30D-CFC3A3EB83F7}" type="slidenum">
              <a:rPr lang="en-US" altLang="en-US" smtClean="0"/>
              <a:pPr/>
              <a:t>19</a:t>
            </a:fld>
            <a:endParaRPr lang="en-US" altLang="en-US" smtClean="0"/>
          </a:p>
        </p:txBody>
      </p:sp>
      <p:pic>
        <p:nvPicPr>
          <p:cNvPr id="21510" name="Picture 6" descr="lionlogo_2c"/>
          <p:cNvPicPr>
            <a:picLocks noChangeAspect="1" noChangeArrowheads="1"/>
          </p:cNvPicPr>
          <p:nvPr/>
        </p:nvPicPr>
        <p:blipFill>
          <a:blip r:embed="rId5"/>
          <a:srcRect/>
          <a:stretch>
            <a:fillRect/>
          </a:stretch>
        </p:blipFill>
        <p:spPr bwMode="auto">
          <a:xfrm>
            <a:off x="7086600" y="381000"/>
            <a:ext cx="1447800" cy="1366838"/>
          </a:xfrm>
          <a:prstGeom prst="rect">
            <a:avLst/>
          </a:prstGeom>
          <a:noFill/>
          <a:ln w="9525">
            <a:noFill/>
            <a:miter lim="800000"/>
            <a:headEnd/>
            <a:tailEnd/>
          </a:ln>
        </p:spPr>
      </p:pic>
      <p:pic>
        <p:nvPicPr>
          <p:cNvPr id="21511" name="Picture 5" descr="president's logo"/>
          <p:cNvPicPr>
            <a:picLocks noChangeAspect="1" noChangeArrowheads="1"/>
          </p:cNvPicPr>
          <p:nvPr/>
        </p:nvPicPr>
        <p:blipFill>
          <a:blip r:embed="rId6" cstate="print"/>
          <a:stretch>
            <a:fillRect/>
          </a:stretch>
        </p:blipFill>
        <p:spPr bwMode="auto">
          <a:xfrm>
            <a:off x="7105650" y="2411512"/>
            <a:ext cx="1495425" cy="841176"/>
          </a:xfrm>
          <a:prstGeom prst="rect">
            <a:avLst/>
          </a:prstGeom>
          <a:noFill/>
          <a:ln w="9525">
            <a:noFill/>
            <a:miter lim="800000"/>
            <a:headEnd/>
            <a:tailEnd/>
          </a:ln>
        </p:spPr>
      </p:pic>
      <p:pic>
        <p:nvPicPr>
          <p:cNvPr id="21512" name="Picture 6" descr="DG PIN 15_16"/>
          <p:cNvPicPr>
            <a:picLocks noChangeAspect="1" noChangeArrowheads="1"/>
          </p:cNvPicPr>
          <p:nvPr/>
        </p:nvPicPr>
        <p:blipFill>
          <a:blip r:embed="rId7" cstate="print"/>
          <a:stretch>
            <a:fillRect/>
          </a:stretch>
        </p:blipFill>
        <p:spPr bwMode="auto">
          <a:xfrm>
            <a:off x="7385050" y="3958644"/>
            <a:ext cx="938213" cy="8044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wipe(down)">
                                      <p:cBhvr>
                                        <p:cTn id="7" dur="500"/>
                                        <p:tgtEl>
                                          <p:spTgt spid="37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wipe(down)">
                                      <p:cBhvr>
                                        <p:cTn id="12" dur="500"/>
                                        <p:tgtEl>
                                          <p:spTgt spid="378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7891">
                                            <p:txEl>
                                              <p:pRg st="2" end="2"/>
                                            </p:txEl>
                                          </p:spTgt>
                                        </p:tgtEl>
                                        <p:attrNameLst>
                                          <p:attrName>style.visibility</p:attrName>
                                        </p:attrNameLst>
                                      </p:cBhvr>
                                      <p:to>
                                        <p:strVal val="visible"/>
                                      </p:to>
                                    </p:set>
                                    <p:animEffect transition="in" filter="wipe(down)">
                                      <p:cBhvr>
                                        <p:cTn id="17" dur="500"/>
                                        <p:tgtEl>
                                          <p:spTgt spid="378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7891">
                                            <p:txEl>
                                              <p:pRg st="3" end="3"/>
                                            </p:txEl>
                                          </p:spTgt>
                                        </p:tgtEl>
                                        <p:attrNameLst>
                                          <p:attrName>style.visibility</p:attrName>
                                        </p:attrNameLst>
                                      </p:cBhvr>
                                      <p:to>
                                        <p:strVal val="visible"/>
                                      </p:to>
                                    </p:set>
                                    <p:animEffect transition="in" filter="wipe(down)">
                                      <p:cBhvr>
                                        <p:cTn id="22" dur="500"/>
                                        <p:tgtEl>
                                          <p:spTgt spid="3789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7891">
                                            <p:txEl>
                                              <p:pRg st="4" end="4"/>
                                            </p:txEl>
                                          </p:spTgt>
                                        </p:tgtEl>
                                        <p:attrNameLst>
                                          <p:attrName>style.visibility</p:attrName>
                                        </p:attrNameLst>
                                      </p:cBhvr>
                                      <p:to>
                                        <p:strVal val="visible"/>
                                      </p:to>
                                    </p:set>
                                    <p:animEffect transition="in" filter="wipe(down)">
                                      <p:cBhvr>
                                        <p:cTn id="27" dur="500"/>
                                        <p:tgtEl>
                                          <p:spTgt spid="3789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7891">
                                            <p:txEl>
                                              <p:pRg st="5" end="5"/>
                                            </p:txEl>
                                          </p:spTgt>
                                        </p:tgtEl>
                                        <p:attrNameLst>
                                          <p:attrName>style.visibility</p:attrName>
                                        </p:attrNameLst>
                                      </p:cBhvr>
                                      <p:to>
                                        <p:strVal val="visible"/>
                                      </p:to>
                                    </p:set>
                                    <p:animEffect transition="in" filter="wipe(down)">
                                      <p:cBhvr>
                                        <p:cTn id="32" dur="500"/>
                                        <p:tgtEl>
                                          <p:spTgt spid="3789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7891">
                                            <p:txEl>
                                              <p:pRg st="6" end="6"/>
                                            </p:txEl>
                                          </p:spTgt>
                                        </p:tgtEl>
                                        <p:attrNameLst>
                                          <p:attrName>style.visibility</p:attrName>
                                        </p:attrNameLst>
                                      </p:cBhvr>
                                      <p:to>
                                        <p:strVal val="visible"/>
                                      </p:to>
                                    </p:set>
                                    <p:animEffect transition="in" filter="wipe(down)">
                                      <p:cBhvr>
                                        <p:cTn id="37" dur="500"/>
                                        <p:tgtEl>
                                          <p:spTgt spid="37891">
                                            <p:txEl>
                                              <p:pRg st="6" end="6"/>
                                            </p:txEl>
                                          </p:spTgt>
                                        </p:tgtEl>
                                      </p:cBhvr>
                                    </p:animEffect>
                                  </p:childTnLst>
                                </p:cTn>
                              </p:par>
                            </p:childTnLst>
                          </p:cTn>
                        </p:par>
                        <p:par>
                          <p:cTn id="38" fill="hold" nodeType="afterGroup">
                            <p:stCondLst>
                              <p:cond delay="500"/>
                            </p:stCondLst>
                            <p:childTnLst>
                              <p:par>
                                <p:cTn id="39" presetID="22" presetClass="entr" presetSubtype="4" fill="hold" nodeType="afterEffect">
                                  <p:stCondLst>
                                    <p:cond delay="0"/>
                                  </p:stCondLst>
                                  <p:childTnLst>
                                    <p:set>
                                      <p:cBhvr>
                                        <p:cTn id="40" dur="1" fill="hold">
                                          <p:stCondLst>
                                            <p:cond delay="0"/>
                                          </p:stCondLst>
                                        </p:cTn>
                                        <p:tgtEl>
                                          <p:spTgt spid="37892"/>
                                        </p:tgtEl>
                                        <p:attrNameLst>
                                          <p:attrName>style.visibility</p:attrName>
                                        </p:attrNameLst>
                                      </p:cBhvr>
                                      <p:to>
                                        <p:strVal val="visible"/>
                                      </p:to>
                                    </p:set>
                                    <p:animEffect transition="in" filter="wipe(down)">
                                      <p:cBhvr>
                                        <p:cTn id="41" dur="10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pPr eaLnBrk="1" hangingPunct="1">
              <a:defRPr/>
            </a:pPr>
            <a:r>
              <a:rPr lang="en-US" smtClean="0"/>
              <a:t>Your Responsibilities</a:t>
            </a:r>
          </a:p>
        </p:txBody>
      </p:sp>
      <p:sp>
        <p:nvSpPr>
          <p:cNvPr id="35843" name="Rectangle 3"/>
          <p:cNvSpPr>
            <a:spLocks noGrp="1" noChangeArrowheads="1"/>
          </p:cNvSpPr>
          <p:nvPr>
            <p:ph type="body" idx="1"/>
          </p:nvPr>
        </p:nvSpPr>
        <p:spPr/>
        <p:txBody>
          <a:bodyPr/>
          <a:lstStyle/>
          <a:p>
            <a:pPr eaLnBrk="1" hangingPunct="1">
              <a:buFont typeface="Wingdings" pitchFamily="2" charset="2"/>
              <a:buNone/>
              <a:defRPr/>
            </a:pPr>
            <a:r>
              <a:rPr lang="en-CA" b="1" dirty="0" smtClean="0">
                <a:solidFill>
                  <a:srgbClr val="FFFF00"/>
                </a:solidFill>
              </a:rPr>
              <a:t>Working with:</a:t>
            </a:r>
          </a:p>
          <a:p>
            <a:pPr eaLnBrk="1" hangingPunct="1">
              <a:buFont typeface="Wingdings" pitchFamily="2" charset="2"/>
              <a:buNone/>
              <a:defRPr/>
            </a:pPr>
            <a:r>
              <a:rPr lang="en-CA" b="1" dirty="0" smtClean="0"/>
              <a:t>	A.	Club president</a:t>
            </a:r>
          </a:p>
          <a:p>
            <a:pPr eaLnBrk="1" hangingPunct="1">
              <a:buFont typeface="Wingdings" pitchFamily="2" charset="2"/>
              <a:buNone/>
              <a:defRPr/>
            </a:pPr>
            <a:r>
              <a:rPr lang="en-CA" b="1" dirty="0" smtClean="0"/>
              <a:t>	B.	Board of Directors</a:t>
            </a:r>
          </a:p>
          <a:p>
            <a:pPr eaLnBrk="1" hangingPunct="1">
              <a:buFont typeface="Wingdings" pitchFamily="2" charset="2"/>
              <a:buNone/>
              <a:defRPr/>
            </a:pPr>
            <a:r>
              <a:rPr lang="en-CA" b="1" dirty="0" smtClean="0"/>
              <a:t>	C.	Zone/District Officers</a:t>
            </a:r>
          </a:p>
          <a:p>
            <a:pPr eaLnBrk="1" hangingPunct="1">
              <a:buFont typeface="Wingdings" pitchFamily="2" charset="2"/>
              <a:buNone/>
              <a:defRPr/>
            </a:pPr>
            <a:r>
              <a:rPr lang="en-CA" b="1" dirty="0" smtClean="0"/>
              <a:t>	D.	Lions International</a:t>
            </a:r>
          </a:p>
          <a:p>
            <a:pPr eaLnBrk="1" hangingPunct="1">
              <a:buFont typeface="Wingdings" pitchFamily="2" charset="2"/>
              <a:buNone/>
              <a:defRPr/>
            </a:pPr>
            <a:r>
              <a:rPr lang="en-CA" b="1" dirty="0" smtClean="0"/>
              <a:t>	E.	Club membership</a:t>
            </a:r>
          </a:p>
          <a:p>
            <a:pPr eaLnBrk="1" hangingPunct="1">
              <a:buFont typeface="Wingdings" pitchFamily="2" charset="2"/>
              <a:buNone/>
              <a:defRPr/>
            </a:pPr>
            <a:r>
              <a:rPr lang="en-CA" b="1" dirty="0" smtClean="0"/>
              <a:t>	F.	Bulletin Editor</a:t>
            </a:r>
            <a:endParaRPr lang="en-US" b="1" dirty="0" smtClean="0"/>
          </a:p>
        </p:txBody>
      </p:sp>
      <p:sp>
        <p:nvSpPr>
          <p:cNvPr id="4100" name="Slide Number Placeholder 4"/>
          <p:cNvSpPr>
            <a:spLocks noGrp="1"/>
          </p:cNvSpPr>
          <p:nvPr>
            <p:ph type="sldNum" sz="quarter" idx="11"/>
          </p:nvPr>
        </p:nvSpPr>
        <p:spPr>
          <a:noFill/>
        </p:spPr>
        <p:txBody>
          <a:bodyPr/>
          <a:lstStyle/>
          <a:p>
            <a:fld id="{33323C21-2730-4DCC-844F-E6C6B704E118}" type="slidenum">
              <a:rPr lang="en-US" altLang="en-US" smtClean="0"/>
              <a:pPr/>
              <a:t>2</a:t>
            </a:fld>
            <a:endParaRPr lang="en-US" altLang="en-US" smtClean="0"/>
          </a:p>
        </p:txBody>
      </p:sp>
      <p:pic>
        <p:nvPicPr>
          <p:cNvPr id="4101" name="Picture 6" descr="lionlogo_2c"/>
          <p:cNvPicPr>
            <a:picLocks noChangeAspect="1" noChangeArrowheads="1"/>
          </p:cNvPicPr>
          <p:nvPr/>
        </p:nvPicPr>
        <p:blipFill>
          <a:blip r:embed="rId3"/>
          <a:srcRect/>
          <a:stretch>
            <a:fillRect/>
          </a:stretch>
        </p:blipFill>
        <p:spPr bwMode="auto">
          <a:xfrm>
            <a:off x="7239000" y="915988"/>
            <a:ext cx="1447800" cy="1366837"/>
          </a:xfrm>
          <a:prstGeom prst="rect">
            <a:avLst/>
          </a:prstGeom>
          <a:noFill/>
          <a:ln w="9525">
            <a:noFill/>
            <a:miter lim="800000"/>
            <a:headEnd/>
            <a:tailEnd/>
          </a:ln>
        </p:spPr>
      </p:pic>
      <p:pic>
        <p:nvPicPr>
          <p:cNvPr id="4102" name="Picture 5" descr="president's logo"/>
          <p:cNvPicPr>
            <a:picLocks noChangeAspect="1" noChangeArrowheads="1"/>
          </p:cNvPicPr>
          <p:nvPr/>
        </p:nvPicPr>
        <p:blipFill>
          <a:blip r:embed="rId4" cstate="print"/>
          <a:stretch>
            <a:fillRect/>
          </a:stretch>
        </p:blipFill>
        <p:spPr bwMode="auto">
          <a:xfrm>
            <a:off x="7086600" y="3441800"/>
            <a:ext cx="1495425" cy="841176"/>
          </a:xfrm>
          <a:prstGeom prst="rect">
            <a:avLst/>
          </a:prstGeom>
          <a:noFill/>
          <a:ln w="9525">
            <a:noFill/>
            <a:miter lim="800000"/>
            <a:headEnd/>
            <a:tailEnd/>
          </a:ln>
        </p:spPr>
      </p:pic>
      <p:pic>
        <p:nvPicPr>
          <p:cNvPr id="4103" name="Picture 6" descr="DG PIN 15_16"/>
          <p:cNvPicPr>
            <a:picLocks noChangeAspect="1" noChangeArrowheads="1"/>
          </p:cNvPicPr>
          <p:nvPr/>
        </p:nvPicPr>
        <p:blipFill>
          <a:blip r:embed="rId5" cstate="print"/>
          <a:stretch>
            <a:fillRect/>
          </a:stretch>
        </p:blipFill>
        <p:spPr bwMode="auto">
          <a:xfrm>
            <a:off x="7493000" y="4903206"/>
            <a:ext cx="938213" cy="8044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additive="base">
                                        <p:cTn id="13" dur="500" fill="hold"/>
                                        <p:tgtEl>
                                          <p:spTgt spid="358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43">
                                            <p:txEl>
                                              <p:pRg st="2" end="2"/>
                                            </p:txEl>
                                          </p:spTgt>
                                        </p:tgtEl>
                                        <p:attrNameLst>
                                          <p:attrName>style.visibility</p:attrName>
                                        </p:attrNameLst>
                                      </p:cBhvr>
                                      <p:to>
                                        <p:strVal val="visible"/>
                                      </p:to>
                                    </p:set>
                                    <p:anim calcmode="lin" valueType="num">
                                      <p:cBhvr additive="base">
                                        <p:cTn id="19" dur="500" fill="hold"/>
                                        <p:tgtEl>
                                          <p:spTgt spid="358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8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843">
                                            <p:txEl>
                                              <p:pRg st="3" end="3"/>
                                            </p:txEl>
                                          </p:spTgt>
                                        </p:tgtEl>
                                        <p:attrNameLst>
                                          <p:attrName>style.visibility</p:attrName>
                                        </p:attrNameLst>
                                      </p:cBhvr>
                                      <p:to>
                                        <p:strVal val="visible"/>
                                      </p:to>
                                    </p:set>
                                    <p:anim calcmode="lin" valueType="num">
                                      <p:cBhvr additive="base">
                                        <p:cTn id="25" dur="500" fill="hold"/>
                                        <p:tgtEl>
                                          <p:spTgt spid="358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8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5843">
                                            <p:txEl>
                                              <p:pRg st="4" end="4"/>
                                            </p:txEl>
                                          </p:spTgt>
                                        </p:tgtEl>
                                        <p:attrNameLst>
                                          <p:attrName>style.visibility</p:attrName>
                                        </p:attrNameLst>
                                      </p:cBhvr>
                                      <p:to>
                                        <p:strVal val="visible"/>
                                      </p:to>
                                    </p:set>
                                    <p:anim calcmode="lin" valueType="num">
                                      <p:cBhvr additive="base">
                                        <p:cTn id="31" dur="500" fill="hold"/>
                                        <p:tgtEl>
                                          <p:spTgt spid="358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58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5843">
                                            <p:txEl>
                                              <p:pRg st="5" end="5"/>
                                            </p:txEl>
                                          </p:spTgt>
                                        </p:tgtEl>
                                        <p:attrNameLst>
                                          <p:attrName>style.visibility</p:attrName>
                                        </p:attrNameLst>
                                      </p:cBhvr>
                                      <p:to>
                                        <p:strVal val="visible"/>
                                      </p:to>
                                    </p:set>
                                    <p:anim calcmode="lin" valueType="num">
                                      <p:cBhvr additive="base">
                                        <p:cTn id="37" dur="500" fill="hold"/>
                                        <p:tgtEl>
                                          <p:spTgt spid="358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58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5843">
                                            <p:txEl>
                                              <p:pRg st="6" end="6"/>
                                            </p:txEl>
                                          </p:spTgt>
                                        </p:tgtEl>
                                        <p:attrNameLst>
                                          <p:attrName>style.visibility</p:attrName>
                                        </p:attrNameLst>
                                      </p:cBhvr>
                                      <p:to>
                                        <p:strVal val="visible"/>
                                      </p:to>
                                    </p:set>
                                    <p:anim calcmode="lin" valueType="num">
                                      <p:cBhvr additive="base">
                                        <p:cTn id="43" dur="500" fill="hold"/>
                                        <p:tgtEl>
                                          <p:spTgt spid="3584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584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381000" y="762000"/>
            <a:ext cx="8229600" cy="2362200"/>
          </a:xfrm>
        </p:spPr>
        <p:txBody>
          <a:bodyPr/>
          <a:lstStyle/>
          <a:p>
            <a:pPr algn="l" eaLnBrk="1" hangingPunct="1">
              <a:defRPr/>
            </a:pPr>
            <a:r>
              <a:rPr lang="en-US" dirty="0" smtClean="0"/>
              <a:t>Monthly Membership Report</a:t>
            </a:r>
            <a:br>
              <a:rPr lang="en-US" dirty="0" smtClean="0"/>
            </a:br>
            <a:r>
              <a:rPr lang="en-US" dirty="0" smtClean="0"/>
              <a:t/>
            </a:r>
            <a:br>
              <a:rPr lang="en-US" dirty="0" smtClean="0"/>
            </a:br>
            <a:r>
              <a:rPr lang="en-US" sz="3200" dirty="0" smtClean="0"/>
              <a:t>Appendix A  Manual-20th</a:t>
            </a:r>
            <a:br>
              <a:rPr lang="en-US" sz="3200" dirty="0" smtClean="0"/>
            </a:br>
            <a:r>
              <a:rPr lang="en-US" sz="3200" dirty="0" smtClean="0"/>
              <a:t>Appendix B-Electronic-last </a:t>
            </a:r>
            <a:r>
              <a:rPr lang="en-US" sz="3600" dirty="0" smtClean="0"/>
              <a:t>day 12 pm	</a:t>
            </a:r>
          </a:p>
        </p:txBody>
      </p:sp>
      <p:sp>
        <p:nvSpPr>
          <p:cNvPr id="23555" name="Rectangle 3"/>
          <p:cNvSpPr>
            <a:spLocks noGrp="1" noChangeArrowheads="1"/>
          </p:cNvSpPr>
          <p:nvPr>
            <p:ph type="body" idx="1"/>
          </p:nvPr>
        </p:nvSpPr>
        <p:spPr>
          <a:xfrm>
            <a:off x="457200" y="3124200"/>
            <a:ext cx="8229600" cy="3001963"/>
          </a:xfrm>
        </p:spPr>
        <p:txBody>
          <a:bodyPr/>
          <a:lstStyle/>
          <a:p>
            <a:pPr marL="609600" indent="-609600" eaLnBrk="1" hangingPunct="1">
              <a:buClr>
                <a:schemeClr val="tx1"/>
              </a:buClr>
              <a:buFont typeface="Wingdings" pitchFamily="2" charset="2"/>
              <a:buAutoNum type="arabicParenR"/>
              <a:defRPr/>
            </a:pPr>
            <a:r>
              <a:rPr lang="en-CA" b="1" dirty="0" smtClean="0"/>
              <a:t>LCI.</a:t>
            </a:r>
          </a:p>
          <a:p>
            <a:pPr marL="609600" indent="-609600" eaLnBrk="1" hangingPunct="1">
              <a:buClr>
                <a:schemeClr val="tx1"/>
              </a:buClr>
              <a:buFont typeface="Wingdings" pitchFamily="2" charset="2"/>
              <a:buAutoNum type="arabicParenR"/>
              <a:defRPr/>
            </a:pPr>
            <a:r>
              <a:rPr lang="en-CA" b="1" dirty="0" smtClean="0"/>
              <a:t>DG</a:t>
            </a:r>
          </a:p>
          <a:p>
            <a:pPr marL="609600" indent="-609600" eaLnBrk="1" hangingPunct="1">
              <a:buClr>
                <a:schemeClr val="tx1"/>
              </a:buClr>
              <a:buFont typeface="Wingdings" pitchFamily="2" charset="2"/>
              <a:buAutoNum type="arabicParenR"/>
              <a:defRPr/>
            </a:pPr>
            <a:r>
              <a:rPr lang="en-CA" b="1" dirty="0" smtClean="0"/>
              <a:t>Vice-District Governors</a:t>
            </a:r>
          </a:p>
          <a:p>
            <a:pPr marL="609600" indent="-609600" eaLnBrk="1" hangingPunct="1">
              <a:buClr>
                <a:schemeClr val="tx1"/>
              </a:buClr>
              <a:buFont typeface="Wingdings" pitchFamily="2" charset="2"/>
              <a:buAutoNum type="arabicParenR"/>
              <a:defRPr/>
            </a:pPr>
            <a:r>
              <a:rPr lang="en-CA" b="1" dirty="0" smtClean="0"/>
              <a:t>Zone Chairman</a:t>
            </a:r>
          </a:p>
          <a:p>
            <a:pPr marL="609600" indent="-609600" eaLnBrk="1" hangingPunct="1">
              <a:buClr>
                <a:schemeClr val="tx1"/>
              </a:buClr>
              <a:buFont typeface="Wingdings" pitchFamily="2" charset="2"/>
              <a:buAutoNum type="arabicParenR"/>
              <a:defRPr/>
            </a:pPr>
            <a:r>
              <a:rPr lang="en-CA" b="1" dirty="0" smtClean="0"/>
              <a:t>Editor Nova Scotia Lion</a:t>
            </a:r>
          </a:p>
        </p:txBody>
      </p:sp>
      <p:sp>
        <p:nvSpPr>
          <p:cNvPr id="22532" name="Slide Number Placeholder 4"/>
          <p:cNvSpPr>
            <a:spLocks noGrp="1"/>
          </p:cNvSpPr>
          <p:nvPr>
            <p:ph type="sldNum" sz="quarter" idx="11"/>
          </p:nvPr>
        </p:nvSpPr>
        <p:spPr>
          <a:noFill/>
        </p:spPr>
        <p:txBody>
          <a:bodyPr/>
          <a:lstStyle/>
          <a:p>
            <a:fld id="{A259E8BC-0928-4C3F-A8DC-8CC0D81BC2CE}" type="slidenum">
              <a:rPr lang="en-US" altLang="en-US" smtClean="0"/>
              <a:pPr/>
              <a:t>20</a:t>
            </a:fld>
            <a:endParaRPr lang="en-US" altLang="en-US" smtClean="0"/>
          </a:p>
        </p:txBody>
      </p:sp>
      <p:pic>
        <p:nvPicPr>
          <p:cNvPr id="22533" name="Picture 6" descr="lionlogo_2c"/>
          <p:cNvPicPr>
            <a:picLocks noChangeAspect="1" noChangeArrowheads="1"/>
          </p:cNvPicPr>
          <p:nvPr/>
        </p:nvPicPr>
        <p:blipFill>
          <a:blip r:embed="rId3"/>
          <a:srcRect/>
          <a:stretch>
            <a:fillRect/>
          </a:stretch>
        </p:blipFill>
        <p:spPr bwMode="auto">
          <a:xfrm>
            <a:off x="7010400" y="3941763"/>
            <a:ext cx="1447800"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500" fill="hold"/>
                                        <p:tgtEl>
                                          <p:spTgt spid="2355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355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457200" y="274638"/>
            <a:ext cx="8229600" cy="2087562"/>
          </a:xfrm>
        </p:spPr>
        <p:txBody>
          <a:bodyPr/>
          <a:lstStyle/>
          <a:p>
            <a:pPr eaLnBrk="1" hangingPunct="1">
              <a:defRPr/>
            </a:pPr>
            <a:r>
              <a:rPr lang="en-US" dirty="0" smtClean="0"/>
              <a:t>District Monthly Activities Report-See Appendix C</a:t>
            </a:r>
            <a:br>
              <a:rPr lang="en-US" dirty="0" smtClean="0"/>
            </a:br>
            <a:endParaRPr lang="en-US" dirty="0" smtClean="0"/>
          </a:p>
        </p:txBody>
      </p:sp>
      <p:sp>
        <p:nvSpPr>
          <p:cNvPr id="24579" name="Rectangle 3"/>
          <p:cNvSpPr>
            <a:spLocks noGrp="1" noChangeArrowheads="1"/>
          </p:cNvSpPr>
          <p:nvPr>
            <p:ph type="body" idx="1"/>
          </p:nvPr>
        </p:nvSpPr>
        <p:spPr>
          <a:xfrm>
            <a:off x="457200" y="3886200"/>
            <a:ext cx="8229600" cy="2468563"/>
          </a:xfrm>
        </p:spPr>
        <p:txBody>
          <a:bodyPr/>
          <a:lstStyle/>
          <a:p>
            <a:pPr marL="609600" indent="-609600" eaLnBrk="1" hangingPunct="1">
              <a:buClr>
                <a:schemeClr val="tx1"/>
              </a:buClr>
              <a:buFont typeface="Wingdings" pitchFamily="2" charset="2"/>
              <a:buAutoNum type="arabicParenR"/>
              <a:defRPr/>
            </a:pPr>
            <a:r>
              <a:rPr lang="en-CA" b="1" dirty="0" smtClean="0"/>
              <a:t>District Governor</a:t>
            </a:r>
          </a:p>
          <a:p>
            <a:pPr marL="609600" indent="-609600" eaLnBrk="1" hangingPunct="1">
              <a:buClr>
                <a:schemeClr val="tx1"/>
              </a:buClr>
              <a:buFont typeface="Wingdings" pitchFamily="2" charset="2"/>
              <a:buAutoNum type="arabicParenR"/>
              <a:defRPr/>
            </a:pPr>
            <a:r>
              <a:rPr lang="en-CA" b="1" dirty="0" smtClean="0"/>
              <a:t>Vice-District Governors</a:t>
            </a:r>
          </a:p>
          <a:p>
            <a:pPr marL="609600" indent="-609600" eaLnBrk="1" hangingPunct="1">
              <a:buClr>
                <a:schemeClr val="tx1"/>
              </a:buClr>
              <a:buFont typeface="Wingdings" pitchFamily="2" charset="2"/>
              <a:buAutoNum type="arabicParenR"/>
              <a:defRPr/>
            </a:pPr>
            <a:r>
              <a:rPr lang="en-CA" b="1" dirty="0" smtClean="0"/>
              <a:t>Zone Chairman</a:t>
            </a:r>
          </a:p>
          <a:p>
            <a:pPr marL="609600" indent="-609600" eaLnBrk="1" hangingPunct="1">
              <a:buClr>
                <a:schemeClr val="tx1"/>
              </a:buClr>
              <a:buFont typeface="Wingdings" pitchFamily="2" charset="2"/>
              <a:buAutoNum type="arabicParenR"/>
              <a:defRPr/>
            </a:pPr>
            <a:r>
              <a:rPr lang="en-CA" b="1" dirty="0" smtClean="0"/>
              <a:t>Editor Nova Scotia Lion</a:t>
            </a:r>
          </a:p>
        </p:txBody>
      </p:sp>
      <p:sp>
        <p:nvSpPr>
          <p:cNvPr id="23556" name="TextBox 4"/>
          <p:cNvSpPr txBox="1">
            <a:spLocks noChangeArrowheads="1"/>
          </p:cNvSpPr>
          <p:nvPr/>
        </p:nvSpPr>
        <p:spPr bwMode="auto">
          <a:xfrm rot="10800000" flipV="1">
            <a:off x="-485775" y="3048000"/>
            <a:ext cx="6429375" cy="584200"/>
          </a:xfrm>
          <a:prstGeom prst="rect">
            <a:avLst/>
          </a:prstGeom>
          <a:noFill/>
          <a:ln w="9525">
            <a:noFill/>
            <a:miter lim="800000"/>
            <a:headEnd/>
            <a:tailEnd/>
          </a:ln>
        </p:spPr>
        <p:txBody>
          <a:bodyPr>
            <a:spAutoFit/>
          </a:bodyPr>
          <a:lstStyle/>
          <a:p>
            <a:pPr algn="ctr"/>
            <a:r>
              <a:rPr lang="en-US" altLang="en-US" sz="3200" b="1">
                <a:solidFill>
                  <a:srgbClr val="FFC000"/>
                </a:solidFill>
              </a:rPr>
              <a:t>By 2</a:t>
            </a:r>
            <a:r>
              <a:rPr lang="en-US" altLang="en-US" sz="3200" b="1" baseline="30000">
                <a:solidFill>
                  <a:srgbClr val="FFC000"/>
                </a:solidFill>
              </a:rPr>
              <a:t>nd</a:t>
            </a:r>
            <a:r>
              <a:rPr lang="en-US" altLang="en-US" sz="3200" b="1">
                <a:solidFill>
                  <a:srgbClr val="FFC000"/>
                </a:solidFill>
              </a:rPr>
              <a:t> of next month</a:t>
            </a:r>
          </a:p>
        </p:txBody>
      </p:sp>
      <p:sp>
        <p:nvSpPr>
          <p:cNvPr id="23558" name="TextBox 5"/>
          <p:cNvSpPr txBox="1">
            <a:spLocks noChangeArrowheads="1"/>
          </p:cNvSpPr>
          <p:nvPr/>
        </p:nvSpPr>
        <p:spPr bwMode="auto">
          <a:xfrm>
            <a:off x="-65088" y="2209800"/>
            <a:ext cx="8751888" cy="646113"/>
          </a:xfrm>
          <a:prstGeom prst="rect">
            <a:avLst/>
          </a:prstGeom>
          <a:noFill/>
          <a:ln w="9525">
            <a:noFill/>
            <a:miter lim="800000"/>
            <a:headEnd/>
            <a:tailEnd/>
          </a:ln>
        </p:spPr>
        <p:txBody>
          <a:bodyPr>
            <a:spAutoFit/>
          </a:bodyPr>
          <a:lstStyle/>
          <a:p>
            <a:pPr algn="ctr"/>
            <a:r>
              <a:rPr lang="en-US" altLang="en-US" sz="3600" b="1">
                <a:solidFill>
                  <a:srgbClr val="FFC000"/>
                </a:solidFill>
              </a:rPr>
              <a:t>Best Club Contest Rules-Appendix E</a:t>
            </a:r>
          </a:p>
        </p:txBody>
      </p:sp>
      <p:sp>
        <p:nvSpPr>
          <p:cNvPr id="2" name="Slide Number Placeholder 6"/>
          <p:cNvSpPr>
            <a:spLocks noGrp="1"/>
          </p:cNvSpPr>
          <p:nvPr>
            <p:ph type="sldNum" sz="quarter" idx="11"/>
          </p:nvPr>
        </p:nvSpPr>
        <p:spPr>
          <a:noFill/>
        </p:spPr>
        <p:txBody>
          <a:bodyPr/>
          <a:lstStyle/>
          <a:p>
            <a:fld id="{AB334CA4-BE6C-4DBA-92D1-700E5A9925D1}" type="slidenum">
              <a:rPr lang="en-US" altLang="en-US" smtClean="0"/>
              <a:pPr/>
              <a:t>21</a:t>
            </a:fld>
            <a:endParaRPr lang="en-US" altLang="en-US" smtClean="0"/>
          </a:p>
        </p:txBody>
      </p:sp>
      <p:pic>
        <p:nvPicPr>
          <p:cNvPr id="23559" name="Picture 6" descr="lionlogo_2c"/>
          <p:cNvPicPr>
            <a:picLocks noChangeAspect="1" noChangeArrowheads="1"/>
          </p:cNvPicPr>
          <p:nvPr/>
        </p:nvPicPr>
        <p:blipFill>
          <a:blip r:embed="rId3"/>
          <a:srcRect/>
          <a:stretch>
            <a:fillRect/>
          </a:stretch>
        </p:blipFill>
        <p:spPr bwMode="auto">
          <a:xfrm>
            <a:off x="7086600" y="4106863"/>
            <a:ext cx="1447800"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left)">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wipe(left)">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wipe(left)">
                                      <p:cBhvr>
                                        <p:cTn id="17" dur="500"/>
                                        <p:tgtEl>
                                          <p:spTgt spid="24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wipe(left)">
                                      <p:cBhvr>
                                        <p:cTn id="22" dur="500"/>
                                        <p:tgtEl>
                                          <p:spTgt spid="245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5" presetClass="entr" presetSubtype="0" fill="hold" nodeType="clickEffect">
                                  <p:stCondLst>
                                    <p:cond delay="0"/>
                                  </p:stCondLst>
                                  <p:childTnLst>
                                    <p:set>
                                      <p:cBhvr>
                                        <p:cTn id="26" dur="1" fill="hold">
                                          <p:stCondLst>
                                            <p:cond delay="0"/>
                                          </p:stCondLst>
                                        </p:cTn>
                                        <p:tgtEl>
                                          <p:spTgt spid="23558">
                                            <p:txEl>
                                              <p:pRg st="0" end="0"/>
                                            </p:txEl>
                                          </p:spTgt>
                                        </p:tgtEl>
                                        <p:attrNameLst>
                                          <p:attrName>style.visibility</p:attrName>
                                        </p:attrNameLst>
                                      </p:cBhvr>
                                      <p:to>
                                        <p:strVal val="visible"/>
                                      </p:to>
                                    </p:set>
                                    <p:anim calcmode="lin" valueType="num">
                                      <p:cBhvr>
                                        <p:cTn id="27" dur="500" decel="50000" fill="hold">
                                          <p:stCondLst>
                                            <p:cond delay="0"/>
                                          </p:stCondLst>
                                        </p:cTn>
                                        <p:tgtEl>
                                          <p:spTgt spid="23558">
                                            <p:txEl>
                                              <p:pRg st="0" end="0"/>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23558">
                                            <p:txEl>
                                              <p:pRg st="0" end="0"/>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23558">
                                            <p:txEl>
                                              <p:pRg st="0" end="0"/>
                                            </p:txEl>
                                          </p:spTgt>
                                        </p:tgtEl>
                                        <p:attrNameLst>
                                          <p:attrName>ppt_w</p:attrName>
                                        </p:attrNameLst>
                                      </p:cBhvr>
                                      <p:tavLst>
                                        <p:tav tm="0">
                                          <p:val>
                                            <p:strVal val="#ppt_w*.05"/>
                                          </p:val>
                                        </p:tav>
                                        <p:tav tm="100000">
                                          <p:val>
                                            <p:strVal val="#ppt_w"/>
                                          </p:val>
                                        </p:tav>
                                      </p:tavLst>
                                    </p:anim>
                                    <p:anim calcmode="lin" valueType="num">
                                      <p:cBhvr>
                                        <p:cTn id="30" dur="1000" fill="hold"/>
                                        <p:tgtEl>
                                          <p:spTgt spid="23558">
                                            <p:txEl>
                                              <p:pRg st="0" end="0"/>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23558">
                                            <p:txEl>
                                              <p:pRg st="0" end="0"/>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23558">
                                            <p:txEl>
                                              <p:pRg st="0" end="0"/>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23558">
                                            <p:txEl>
                                              <p:pRg st="0" end="0"/>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235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eaLnBrk="1" hangingPunct="1">
              <a:defRPr/>
            </a:pPr>
            <a:r>
              <a:rPr lang="en-US" smtClean="0"/>
              <a:t>District Awards</a:t>
            </a:r>
          </a:p>
        </p:txBody>
      </p:sp>
      <p:sp>
        <p:nvSpPr>
          <p:cNvPr id="36867" name="Rectangle 3"/>
          <p:cNvSpPr>
            <a:spLocks noGrp="1" noChangeArrowheads="1"/>
          </p:cNvSpPr>
          <p:nvPr>
            <p:ph type="body" idx="1"/>
          </p:nvPr>
        </p:nvSpPr>
        <p:spPr/>
        <p:txBody>
          <a:bodyPr/>
          <a:lstStyle/>
          <a:p>
            <a:pPr eaLnBrk="1" hangingPunct="1">
              <a:lnSpc>
                <a:spcPct val="90000"/>
              </a:lnSpc>
              <a:defRPr/>
            </a:pPr>
            <a:r>
              <a:rPr lang="en-US" b="1" dirty="0" smtClean="0"/>
              <a:t>Best Club-Contest –Appendix </a:t>
            </a:r>
          </a:p>
          <a:p>
            <a:pPr eaLnBrk="1" hangingPunct="1">
              <a:lnSpc>
                <a:spcPct val="90000"/>
              </a:lnSpc>
              <a:defRPr/>
            </a:pPr>
            <a:r>
              <a:rPr lang="en-US" b="1" dirty="0" smtClean="0"/>
              <a:t>Visitations-Personal, club </a:t>
            </a:r>
          </a:p>
          <a:p>
            <a:pPr eaLnBrk="1" hangingPunct="1">
              <a:lnSpc>
                <a:spcPct val="90000"/>
              </a:lnSpc>
              <a:defRPr/>
            </a:pPr>
            <a:r>
              <a:rPr lang="en-US" b="1" dirty="0" smtClean="0"/>
              <a:t>Public Relations-Scrapbook </a:t>
            </a:r>
          </a:p>
          <a:p>
            <a:pPr eaLnBrk="1" hangingPunct="1">
              <a:lnSpc>
                <a:spcPct val="90000"/>
              </a:lnSpc>
              <a:defRPr/>
            </a:pPr>
            <a:r>
              <a:rPr lang="en-US" b="1" dirty="0" smtClean="0"/>
              <a:t>MD Best Secretary  June 30</a:t>
            </a:r>
          </a:p>
          <a:p>
            <a:pPr eaLnBrk="1" hangingPunct="1">
              <a:lnSpc>
                <a:spcPct val="90000"/>
              </a:lnSpc>
              <a:defRPr/>
            </a:pPr>
            <a:r>
              <a:rPr lang="en-US" b="1" dirty="0" smtClean="0"/>
              <a:t>MD Best President June 30</a:t>
            </a:r>
          </a:p>
          <a:p>
            <a:pPr eaLnBrk="1" hangingPunct="1">
              <a:lnSpc>
                <a:spcPct val="90000"/>
              </a:lnSpc>
              <a:defRPr/>
            </a:pPr>
            <a:r>
              <a:rPr lang="en-US" b="1" dirty="0" smtClean="0"/>
              <a:t>MD Rookie of Year June 30</a:t>
            </a:r>
          </a:p>
          <a:p>
            <a:pPr eaLnBrk="1" hangingPunct="1">
              <a:lnSpc>
                <a:spcPct val="90000"/>
              </a:lnSpc>
              <a:defRPr/>
            </a:pPr>
            <a:r>
              <a:rPr lang="en-US" b="1" dirty="0" smtClean="0"/>
              <a:t>100% Secretary July 31</a:t>
            </a:r>
          </a:p>
          <a:p>
            <a:pPr eaLnBrk="1" hangingPunct="1">
              <a:lnSpc>
                <a:spcPct val="90000"/>
              </a:lnSpc>
              <a:defRPr/>
            </a:pPr>
            <a:r>
              <a:rPr lang="en-US" b="1" dirty="0" smtClean="0"/>
              <a:t>Lion of the Year July 31</a:t>
            </a:r>
          </a:p>
          <a:p>
            <a:pPr eaLnBrk="1" hangingPunct="1">
              <a:lnSpc>
                <a:spcPct val="90000"/>
              </a:lnSpc>
              <a:defRPr/>
            </a:pPr>
            <a:endParaRPr lang="en-US" b="1" dirty="0" smtClean="0"/>
          </a:p>
        </p:txBody>
      </p:sp>
      <p:sp>
        <p:nvSpPr>
          <p:cNvPr id="35844" name="Slide Number Placeholder 4"/>
          <p:cNvSpPr>
            <a:spLocks noGrp="1"/>
          </p:cNvSpPr>
          <p:nvPr>
            <p:ph type="sldNum" sz="quarter" idx="11"/>
          </p:nvPr>
        </p:nvSpPr>
        <p:spPr>
          <a:noFill/>
        </p:spPr>
        <p:txBody>
          <a:bodyPr/>
          <a:lstStyle/>
          <a:p>
            <a:fld id="{1E2E5106-C0F7-4E83-A5EE-20B3604E371E}" type="slidenum">
              <a:rPr lang="en-US" altLang="en-US" smtClean="0"/>
              <a:pPr/>
              <a:t>22</a:t>
            </a:fld>
            <a:endParaRPr lang="en-US" altLang="en-US" smtClean="0"/>
          </a:p>
        </p:txBody>
      </p:sp>
      <p:pic>
        <p:nvPicPr>
          <p:cNvPr id="35845" name="Picture 6" descr="lionlogo_2c"/>
          <p:cNvPicPr>
            <a:picLocks noChangeAspect="1" noChangeArrowheads="1"/>
          </p:cNvPicPr>
          <p:nvPr/>
        </p:nvPicPr>
        <p:blipFill>
          <a:blip r:embed="rId3"/>
          <a:srcRect/>
          <a:stretch>
            <a:fillRect/>
          </a:stretch>
        </p:blipFill>
        <p:spPr bwMode="auto">
          <a:xfrm>
            <a:off x="7239000" y="533400"/>
            <a:ext cx="1447800" cy="1366838"/>
          </a:xfrm>
          <a:prstGeom prst="rect">
            <a:avLst/>
          </a:prstGeom>
          <a:noFill/>
          <a:ln w="9525">
            <a:noFill/>
            <a:miter lim="800000"/>
            <a:headEnd/>
            <a:tailEnd/>
          </a:ln>
        </p:spPr>
      </p:pic>
      <p:pic>
        <p:nvPicPr>
          <p:cNvPr id="35846" name="Picture 5" descr="president's logo"/>
          <p:cNvPicPr>
            <a:picLocks noChangeAspect="1" noChangeArrowheads="1"/>
          </p:cNvPicPr>
          <p:nvPr/>
        </p:nvPicPr>
        <p:blipFill>
          <a:blip r:embed="rId4" cstate="print"/>
          <a:stretch>
            <a:fillRect/>
          </a:stretch>
        </p:blipFill>
        <p:spPr bwMode="auto">
          <a:xfrm>
            <a:off x="7239000" y="2487712"/>
            <a:ext cx="1495425" cy="841176"/>
          </a:xfrm>
          <a:prstGeom prst="rect">
            <a:avLst/>
          </a:prstGeom>
          <a:noFill/>
          <a:ln w="9525">
            <a:noFill/>
            <a:miter lim="800000"/>
            <a:headEnd/>
            <a:tailEnd/>
          </a:ln>
        </p:spPr>
      </p:pic>
      <p:pic>
        <p:nvPicPr>
          <p:cNvPr id="35847" name="Picture 6" descr="DG PIN 15_16"/>
          <p:cNvPicPr>
            <a:picLocks noChangeAspect="1" noChangeArrowheads="1"/>
          </p:cNvPicPr>
          <p:nvPr/>
        </p:nvPicPr>
        <p:blipFill>
          <a:blip r:embed="rId5" cstate="print"/>
          <a:stretch>
            <a:fillRect/>
          </a:stretch>
        </p:blipFill>
        <p:spPr bwMode="auto">
          <a:xfrm>
            <a:off x="7516813" y="4103107"/>
            <a:ext cx="938212" cy="80443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6867">
                                            <p:txEl>
                                              <p:pRg st="3" end="3"/>
                                            </p:txEl>
                                          </p:spTgt>
                                        </p:tgtEl>
                                        <p:attrNameLst>
                                          <p:attrName>style.visibility</p:attrName>
                                        </p:attrNameLst>
                                      </p:cBhvr>
                                      <p:to>
                                        <p:strVal val="visible"/>
                                      </p:to>
                                    </p:set>
                                    <p:anim calcmode="lin" valueType="num">
                                      <p:cBhvr additive="base">
                                        <p:cTn id="25" dur="5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68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6867">
                                            <p:txEl>
                                              <p:pRg st="4" end="4"/>
                                            </p:txEl>
                                          </p:spTgt>
                                        </p:tgtEl>
                                        <p:attrNameLst>
                                          <p:attrName>style.visibility</p:attrName>
                                        </p:attrNameLst>
                                      </p:cBhvr>
                                      <p:to>
                                        <p:strVal val="visible"/>
                                      </p:to>
                                    </p:set>
                                    <p:anim calcmode="lin" valueType="num">
                                      <p:cBhvr additive="base">
                                        <p:cTn id="31" dur="500" fill="hold"/>
                                        <p:tgtEl>
                                          <p:spTgt spid="368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68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6867">
                                            <p:txEl>
                                              <p:pRg st="5" end="5"/>
                                            </p:txEl>
                                          </p:spTgt>
                                        </p:tgtEl>
                                        <p:attrNameLst>
                                          <p:attrName>style.visibility</p:attrName>
                                        </p:attrNameLst>
                                      </p:cBhvr>
                                      <p:to>
                                        <p:strVal val="visible"/>
                                      </p:to>
                                    </p:set>
                                    <p:anim calcmode="lin" valueType="num">
                                      <p:cBhvr additive="base">
                                        <p:cTn id="37" dur="500" fill="hold"/>
                                        <p:tgtEl>
                                          <p:spTgt spid="368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68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6867">
                                            <p:txEl>
                                              <p:pRg st="6" end="6"/>
                                            </p:txEl>
                                          </p:spTgt>
                                        </p:tgtEl>
                                        <p:attrNameLst>
                                          <p:attrName>style.visibility</p:attrName>
                                        </p:attrNameLst>
                                      </p:cBhvr>
                                      <p:to>
                                        <p:strVal val="visible"/>
                                      </p:to>
                                    </p:set>
                                    <p:anim calcmode="lin" valueType="num">
                                      <p:cBhvr additive="base">
                                        <p:cTn id="43" dur="500" fill="hold"/>
                                        <p:tgtEl>
                                          <p:spTgt spid="3686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68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6867">
                                            <p:txEl>
                                              <p:pRg st="7" end="7"/>
                                            </p:txEl>
                                          </p:spTgt>
                                        </p:tgtEl>
                                        <p:attrNameLst>
                                          <p:attrName>style.visibility</p:attrName>
                                        </p:attrNameLst>
                                      </p:cBhvr>
                                      <p:to>
                                        <p:strVal val="visible"/>
                                      </p:to>
                                    </p:set>
                                    <p:anim calcmode="lin" valueType="num">
                                      <p:cBhvr additive="base">
                                        <p:cTn id="49" dur="500" fill="hold"/>
                                        <p:tgtEl>
                                          <p:spTgt spid="3686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686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en-US" dirty="0" smtClean="0"/>
              <a:t>Global Membership Team</a:t>
            </a:r>
            <a:br>
              <a:rPr lang="en-US" dirty="0" smtClean="0"/>
            </a:br>
            <a:r>
              <a:rPr lang="en-US" dirty="0" smtClean="0"/>
              <a:t>2016-17 Appendix G</a:t>
            </a:r>
          </a:p>
        </p:txBody>
      </p:sp>
      <p:sp>
        <p:nvSpPr>
          <p:cNvPr id="74755" name="Rectangle 3"/>
          <p:cNvSpPr>
            <a:spLocks noGrp="1" noChangeArrowheads="1"/>
          </p:cNvSpPr>
          <p:nvPr>
            <p:ph type="body" idx="1"/>
          </p:nvPr>
        </p:nvSpPr>
        <p:spPr>
          <a:xfrm>
            <a:off x="457200" y="2057400"/>
            <a:ext cx="8458200" cy="3048000"/>
          </a:xfrm>
        </p:spPr>
        <p:txBody>
          <a:bodyPr/>
          <a:lstStyle/>
          <a:p>
            <a:pPr marL="0" indent="0" eaLnBrk="1" hangingPunct="1">
              <a:lnSpc>
                <a:spcPct val="90000"/>
              </a:lnSpc>
              <a:buFont typeface="Wingdings" pitchFamily="2" charset="2"/>
              <a:buNone/>
              <a:defRPr/>
            </a:pPr>
            <a:r>
              <a:rPr lang="en-US" sz="4000" b="1" dirty="0" smtClean="0"/>
              <a:t>Coordinator: Frank Hartman</a:t>
            </a:r>
          </a:p>
          <a:p>
            <a:pPr marL="0" indent="0" eaLnBrk="1" hangingPunct="1">
              <a:lnSpc>
                <a:spcPct val="90000"/>
              </a:lnSpc>
              <a:buNone/>
              <a:defRPr/>
            </a:pPr>
            <a:r>
              <a:rPr lang="en-US" sz="4000" b="1" dirty="0" smtClean="0"/>
              <a:t>Tracey </a:t>
            </a:r>
            <a:r>
              <a:rPr lang="en-US" sz="4000" b="1" dirty="0" err="1" smtClean="0"/>
              <a:t>Carocci</a:t>
            </a:r>
            <a:r>
              <a:rPr lang="en-US" sz="4000" b="1" dirty="0" smtClean="0"/>
              <a:t>, John MacDonald, Debbie McGinley, &amp; Wayne Sears. </a:t>
            </a:r>
          </a:p>
          <a:p>
            <a:pPr eaLnBrk="1" hangingPunct="1">
              <a:lnSpc>
                <a:spcPct val="90000"/>
              </a:lnSpc>
              <a:defRPr/>
            </a:pPr>
            <a:endParaRPr lang="en-US" sz="1100" b="1" dirty="0" smtClean="0"/>
          </a:p>
          <a:p>
            <a:pPr marL="0" indent="0" eaLnBrk="1" hangingPunct="1">
              <a:lnSpc>
                <a:spcPct val="90000"/>
              </a:lnSpc>
              <a:buFont typeface="Wingdings" pitchFamily="2" charset="2"/>
              <a:buNone/>
              <a:defRPr/>
            </a:pPr>
            <a:r>
              <a:rPr lang="en-US" sz="4000" b="1" dirty="0" smtClean="0"/>
              <a:t>1</a:t>
            </a:r>
            <a:r>
              <a:rPr lang="en-US" sz="4000" b="1" baseline="30000" dirty="0" smtClean="0"/>
              <a:t>st</a:t>
            </a:r>
            <a:r>
              <a:rPr lang="en-US" sz="4000" b="1" dirty="0" smtClean="0"/>
              <a:t> VDG Rhonda </a:t>
            </a:r>
            <a:r>
              <a:rPr lang="en-US" sz="4000" b="1" dirty="0" err="1" smtClean="0"/>
              <a:t>Trickett</a:t>
            </a:r>
            <a:endParaRPr lang="en-US" sz="4000" b="1" dirty="0" smtClean="0"/>
          </a:p>
        </p:txBody>
      </p:sp>
      <p:sp>
        <p:nvSpPr>
          <p:cNvPr id="36868" name="Slide Number Placeholder 4"/>
          <p:cNvSpPr>
            <a:spLocks noGrp="1"/>
          </p:cNvSpPr>
          <p:nvPr>
            <p:ph type="sldNum" sz="quarter" idx="11"/>
          </p:nvPr>
        </p:nvSpPr>
        <p:spPr>
          <a:noFill/>
        </p:spPr>
        <p:txBody>
          <a:bodyPr/>
          <a:lstStyle/>
          <a:p>
            <a:fld id="{E3EFB209-1405-4CDB-AC74-04021A9B31F6}" type="slidenum">
              <a:rPr lang="en-US" altLang="en-US" smtClean="0"/>
              <a:pPr/>
              <a:t>23</a:t>
            </a:fld>
            <a:endParaRPr lang="en-US" altLang="en-US" smtClean="0"/>
          </a:p>
        </p:txBody>
      </p:sp>
      <p:pic>
        <p:nvPicPr>
          <p:cNvPr id="36869" name="Picture 6" descr="lionlogo_2c"/>
          <p:cNvPicPr>
            <a:picLocks noChangeAspect="1" noChangeArrowheads="1"/>
          </p:cNvPicPr>
          <p:nvPr/>
        </p:nvPicPr>
        <p:blipFill>
          <a:blip r:embed="rId3"/>
          <a:srcRect/>
          <a:stretch>
            <a:fillRect/>
          </a:stretch>
        </p:blipFill>
        <p:spPr bwMode="auto">
          <a:xfrm>
            <a:off x="7467600" y="1017588"/>
            <a:ext cx="1447800"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 calcmode="lin" valueType="num">
                                      <p:cBhvr additive="base">
                                        <p:cTn id="7" dur="500" fill="hold"/>
                                        <p:tgtEl>
                                          <p:spTgt spid="747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47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4755">
                                            <p:txEl>
                                              <p:pRg st="1" end="1"/>
                                            </p:txEl>
                                          </p:spTgt>
                                        </p:tgtEl>
                                        <p:attrNameLst>
                                          <p:attrName>style.visibility</p:attrName>
                                        </p:attrNameLst>
                                      </p:cBhvr>
                                      <p:to>
                                        <p:strVal val="visible"/>
                                      </p:to>
                                    </p:set>
                                    <p:anim calcmode="lin" valueType="num">
                                      <p:cBhvr additive="base">
                                        <p:cTn id="13" dur="500" fill="hold"/>
                                        <p:tgtEl>
                                          <p:spTgt spid="747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47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4755">
                                            <p:txEl>
                                              <p:pRg st="3" end="3"/>
                                            </p:txEl>
                                          </p:spTgt>
                                        </p:tgtEl>
                                        <p:attrNameLst>
                                          <p:attrName>style.visibility</p:attrName>
                                        </p:attrNameLst>
                                      </p:cBhvr>
                                      <p:to>
                                        <p:strVal val="visible"/>
                                      </p:to>
                                    </p:set>
                                    <p:anim calcmode="lin" valueType="num">
                                      <p:cBhvr additive="base">
                                        <p:cTn id="19" dur="500" fill="hold"/>
                                        <p:tgtEl>
                                          <p:spTgt spid="7475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47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defRPr/>
            </a:pPr>
            <a:r>
              <a:rPr lang="en-US" smtClean="0"/>
              <a:t>Coordinator Position</a:t>
            </a:r>
          </a:p>
        </p:txBody>
      </p:sp>
      <p:sp>
        <p:nvSpPr>
          <p:cNvPr id="125955" name="Rectangle 3"/>
          <p:cNvSpPr>
            <a:spLocks noGrp="1" noChangeArrowheads="1"/>
          </p:cNvSpPr>
          <p:nvPr>
            <p:ph type="body" idx="1"/>
          </p:nvPr>
        </p:nvSpPr>
        <p:spPr>
          <a:xfrm>
            <a:off x="0" y="1600200"/>
            <a:ext cx="9144000" cy="4495800"/>
          </a:xfrm>
        </p:spPr>
        <p:txBody>
          <a:bodyPr/>
          <a:lstStyle/>
          <a:p>
            <a:pPr algn="ctr" eaLnBrk="1" hangingPunct="1">
              <a:buFont typeface="Wingdings" pitchFamily="2" charset="2"/>
              <a:buNone/>
              <a:defRPr/>
            </a:pPr>
            <a:r>
              <a:rPr lang="en-US" sz="4400" b="1" dirty="0" smtClean="0"/>
              <a:t>Is responsible for the overall operation of the team in cooperation with the Global Leadership Team and the District Governor’s Team.  A member of the MD N GMT</a:t>
            </a:r>
          </a:p>
        </p:txBody>
      </p:sp>
      <p:sp>
        <p:nvSpPr>
          <p:cNvPr id="37892" name="Slide Number Placeholder 4"/>
          <p:cNvSpPr>
            <a:spLocks noGrp="1"/>
          </p:cNvSpPr>
          <p:nvPr>
            <p:ph type="sldNum" sz="quarter" idx="11"/>
          </p:nvPr>
        </p:nvSpPr>
        <p:spPr>
          <a:noFill/>
        </p:spPr>
        <p:txBody>
          <a:bodyPr/>
          <a:lstStyle/>
          <a:p>
            <a:fld id="{A34DE4B3-DFE0-4FF2-9A51-63922C90930E}" type="slidenum">
              <a:rPr lang="en-US" altLang="en-US" smtClean="0"/>
              <a:pPr/>
              <a:t>24</a:t>
            </a:fld>
            <a:endParaRPr lang="en-US" altLang="en-US" smtClean="0"/>
          </a:p>
        </p:txBody>
      </p:sp>
      <p:pic>
        <p:nvPicPr>
          <p:cNvPr id="37893" name="Picture 6" descr="lionlogo_2c"/>
          <p:cNvPicPr>
            <a:picLocks noChangeAspect="1" noChangeArrowheads="1"/>
          </p:cNvPicPr>
          <p:nvPr/>
        </p:nvPicPr>
        <p:blipFill>
          <a:blip r:embed="rId3"/>
          <a:srcRect/>
          <a:stretch>
            <a:fillRect/>
          </a:stretch>
        </p:blipFill>
        <p:spPr bwMode="auto">
          <a:xfrm>
            <a:off x="7543800" y="274638"/>
            <a:ext cx="1447800" cy="13668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defRPr/>
            </a:pPr>
            <a:r>
              <a:rPr lang="en-US" sz="4000" smtClean="0"/>
              <a:t>Membership &amp; Growth Position</a:t>
            </a:r>
          </a:p>
        </p:txBody>
      </p:sp>
      <p:sp>
        <p:nvSpPr>
          <p:cNvPr id="119811" name="Rectangle 3"/>
          <p:cNvSpPr>
            <a:spLocks noGrp="1" noChangeArrowheads="1"/>
          </p:cNvSpPr>
          <p:nvPr>
            <p:ph type="body" sz="half" idx="1"/>
          </p:nvPr>
        </p:nvSpPr>
        <p:spPr>
          <a:xfrm>
            <a:off x="457200" y="1828800"/>
            <a:ext cx="8001000" cy="3429000"/>
          </a:xfrm>
        </p:spPr>
        <p:txBody>
          <a:bodyPr/>
          <a:lstStyle/>
          <a:p>
            <a:pPr eaLnBrk="1" hangingPunct="1">
              <a:defRPr/>
            </a:pPr>
            <a:r>
              <a:rPr lang="en-US" sz="3600" dirty="0" smtClean="0"/>
              <a:t> </a:t>
            </a:r>
            <a:r>
              <a:rPr lang="en-US" sz="3600" b="1" dirty="0" smtClean="0">
                <a:effectLst/>
              </a:rPr>
              <a:t>membership growth &amp; new clubs come together</a:t>
            </a:r>
          </a:p>
          <a:p>
            <a:pPr eaLnBrk="1" hangingPunct="1">
              <a:defRPr/>
            </a:pPr>
            <a:endParaRPr lang="en-US" sz="3600" b="1" dirty="0" smtClean="0">
              <a:effectLst/>
            </a:endParaRPr>
          </a:p>
          <a:p>
            <a:pPr eaLnBrk="1" hangingPunct="1">
              <a:defRPr/>
            </a:pPr>
            <a:r>
              <a:rPr lang="en-US" sz="3600" b="1" dirty="0" smtClean="0">
                <a:effectLst/>
              </a:rPr>
              <a:t> Focuses on forming new clubs &amp; growing existing ones</a:t>
            </a:r>
          </a:p>
        </p:txBody>
      </p:sp>
      <p:sp>
        <p:nvSpPr>
          <p:cNvPr id="38916" name="Slide Number Placeholder 4"/>
          <p:cNvSpPr>
            <a:spLocks noGrp="1"/>
          </p:cNvSpPr>
          <p:nvPr>
            <p:ph type="sldNum" sz="quarter" idx="11"/>
          </p:nvPr>
        </p:nvSpPr>
        <p:spPr>
          <a:noFill/>
        </p:spPr>
        <p:txBody>
          <a:bodyPr/>
          <a:lstStyle/>
          <a:p>
            <a:fld id="{4EA68A3B-6481-4F4D-A869-A8A7F4ADCE8D}" type="slidenum">
              <a:rPr lang="en-US" altLang="en-US" smtClean="0"/>
              <a:pPr/>
              <a:t>25</a:t>
            </a:fld>
            <a:endParaRPr lang="en-US" altLang="en-US" smtClean="0"/>
          </a:p>
        </p:txBody>
      </p:sp>
      <p:pic>
        <p:nvPicPr>
          <p:cNvPr id="38917" name="Picture 6" descr="lionlogo_2c"/>
          <p:cNvPicPr>
            <a:picLocks noChangeAspect="1" noChangeArrowheads="1"/>
          </p:cNvPicPr>
          <p:nvPr/>
        </p:nvPicPr>
        <p:blipFill>
          <a:blip r:embed="rId3"/>
          <a:srcRect/>
          <a:stretch>
            <a:fillRect/>
          </a:stretch>
        </p:blipFill>
        <p:spPr bwMode="auto">
          <a:xfrm>
            <a:off x="3581400" y="5119688"/>
            <a:ext cx="1447800"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box(in)">
                                      <p:cBhvr>
                                        <p:cTn id="7" dur="500"/>
                                        <p:tgtEl>
                                          <p:spTgt spid="1198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19811">
                                            <p:txEl>
                                              <p:pRg st="2" end="2"/>
                                            </p:txEl>
                                          </p:spTgt>
                                        </p:tgtEl>
                                        <p:attrNameLst>
                                          <p:attrName>style.visibility</p:attrName>
                                        </p:attrNameLst>
                                      </p:cBhvr>
                                      <p:to>
                                        <p:strVal val="visible"/>
                                      </p:to>
                                    </p:set>
                                    <p:animEffect transition="in" filter="box(in)">
                                      <p:cBhvr>
                                        <p:cTn id="12" dur="500"/>
                                        <p:tgtEl>
                                          <p:spTgt spid="1198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defRPr/>
            </a:pPr>
            <a:r>
              <a:rPr lang="en-US" smtClean="0"/>
              <a:t>Club Success Position</a:t>
            </a:r>
          </a:p>
        </p:txBody>
      </p:sp>
      <p:sp>
        <p:nvSpPr>
          <p:cNvPr id="39939" name="Rectangle 3"/>
          <p:cNvSpPr>
            <a:spLocks noGrp="1" noChangeArrowheads="1"/>
          </p:cNvSpPr>
          <p:nvPr>
            <p:ph type="body" sz="half" idx="1"/>
          </p:nvPr>
        </p:nvSpPr>
        <p:spPr>
          <a:xfrm>
            <a:off x="457200" y="1981200"/>
            <a:ext cx="8153400" cy="3276600"/>
          </a:xfrm>
        </p:spPr>
        <p:txBody>
          <a:bodyPr/>
          <a:lstStyle/>
          <a:p>
            <a:pPr eaLnBrk="1" hangingPunct="1"/>
            <a:r>
              <a:rPr lang="en-US" altLang="en-US" sz="4000" b="1" smtClean="0">
                <a:effectLst/>
              </a:rPr>
              <a:t>Fosters healthy clubs to improve low retention</a:t>
            </a:r>
          </a:p>
          <a:p>
            <a:pPr eaLnBrk="1" hangingPunct="1"/>
            <a:endParaRPr lang="en-US" altLang="en-US" sz="4000" b="1" smtClean="0">
              <a:effectLst/>
            </a:endParaRPr>
          </a:p>
          <a:p>
            <a:pPr eaLnBrk="1" hangingPunct="1"/>
            <a:r>
              <a:rPr lang="en-US" altLang="en-US" sz="4000" b="1" smtClean="0">
                <a:effectLst/>
              </a:rPr>
              <a:t> Rebuilds struggling clubs</a:t>
            </a:r>
          </a:p>
        </p:txBody>
      </p:sp>
      <p:sp>
        <p:nvSpPr>
          <p:cNvPr id="39940" name="Slide Number Placeholder 4"/>
          <p:cNvSpPr>
            <a:spLocks noGrp="1"/>
          </p:cNvSpPr>
          <p:nvPr>
            <p:ph type="sldNum" sz="quarter" idx="11"/>
          </p:nvPr>
        </p:nvSpPr>
        <p:spPr>
          <a:noFill/>
        </p:spPr>
        <p:txBody>
          <a:bodyPr/>
          <a:lstStyle/>
          <a:p>
            <a:fld id="{6595AD1F-2021-47BD-B28C-7C65153EF7D6}" type="slidenum">
              <a:rPr lang="en-US" altLang="en-US" smtClean="0"/>
              <a:pPr/>
              <a:t>26</a:t>
            </a:fld>
            <a:endParaRPr lang="en-US" altLang="en-US" smtClean="0"/>
          </a:p>
        </p:txBody>
      </p:sp>
      <p:pic>
        <p:nvPicPr>
          <p:cNvPr id="39941" name="Picture 6" descr="lionlogo_2c"/>
          <p:cNvPicPr>
            <a:picLocks noChangeAspect="1" noChangeArrowheads="1"/>
          </p:cNvPicPr>
          <p:nvPr/>
        </p:nvPicPr>
        <p:blipFill>
          <a:blip r:embed="rId3"/>
          <a:srcRect/>
          <a:stretch>
            <a:fillRect/>
          </a:stretch>
        </p:blipFill>
        <p:spPr bwMode="auto">
          <a:xfrm>
            <a:off x="3581400" y="5137150"/>
            <a:ext cx="1447800" cy="13668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box(in)">
                                      <p:cBhvr>
                                        <p:cTn id="7" dur="500"/>
                                        <p:tgtEl>
                                          <p:spTgt spid="399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9939">
                                            <p:txEl>
                                              <p:pRg st="2" end="2"/>
                                            </p:txEl>
                                          </p:spTgt>
                                        </p:tgtEl>
                                        <p:attrNameLst>
                                          <p:attrName>style.visibility</p:attrName>
                                        </p:attrNameLst>
                                      </p:cBhvr>
                                      <p:to>
                                        <p:strVal val="visible"/>
                                      </p:to>
                                    </p:set>
                                    <p:animEffect transition="in" filter="box(in)">
                                      <p:cBhvr>
                                        <p:cTn id="12" dur="500"/>
                                        <p:tgtEl>
                                          <p:spTgt spid="399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Global Leadership Team</a:t>
            </a:r>
            <a:br>
              <a:rPr lang="en-US" dirty="0" smtClean="0"/>
            </a:br>
            <a:r>
              <a:rPr lang="en-US" dirty="0" smtClean="0"/>
              <a:t>2016-17  Appendix G</a:t>
            </a:r>
            <a:endParaRPr lang="en-US" dirty="0"/>
          </a:p>
        </p:txBody>
      </p:sp>
      <p:sp>
        <p:nvSpPr>
          <p:cNvPr id="3" name="Content Placeholder 2"/>
          <p:cNvSpPr>
            <a:spLocks noGrp="1"/>
          </p:cNvSpPr>
          <p:nvPr>
            <p:ph idx="1"/>
          </p:nvPr>
        </p:nvSpPr>
        <p:spPr>
          <a:xfrm>
            <a:off x="228600" y="1828800"/>
            <a:ext cx="8686800" cy="4302125"/>
          </a:xfrm>
        </p:spPr>
        <p:txBody>
          <a:bodyPr/>
          <a:lstStyle/>
          <a:p>
            <a:pPr marL="0" indent="0">
              <a:buFont typeface="Wingdings" pitchFamily="2" charset="2"/>
              <a:buNone/>
              <a:defRPr/>
            </a:pPr>
            <a:r>
              <a:rPr lang="en-US" sz="3600" b="1" dirty="0" smtClean="0"/>
              <a:t>Coordinator: PCC Bob Lyle</a:t>
            </a:r>
          </a:p>
          <a:p>
            <a:pPr>
              <a:defRPr/>
            </a:pPr>
            <a:endParaRPr lang="en-US" sz="2400" b="1" dirty="0" smtClean="0"/>
          </a:p>
          <a:p>
            <a:pPr marL="0" indent="0">
              <a:buNone/>
              <a:defRPr/>
            </a:pPr>
            <a:r>
              <a:rPr lang="en-US" sz="3600" b="1" dirty="0" smtClean="0"/>
              <a:t>Members: </a:t>
            </a:r>
            <a:r>
              <a:rPr lang="en-US" sz="3600" b="1" dirty="0"/>
              <a:t>Sharon </a:t>
            </a:r>
            <a:r>
              <a:rPr lang="en-US" sz="3600" b="1" dirty="0" smtClean="0"/>
              <a:t>Rafuse, </a:t>
            </a:r>
            <a:r>
              <a:rPr lang="en-US" sz="3600" b="1" dirty="0"/>
              <a:t>Bill </a:t>
            </a:r>
            <a:r>
              <a:rPr lang="en-US" sz="3600" b="1" dirty="0" smtClean="0"/>
              <a:t>Bruhm and Paul Burgess 			</a:t>
            </a:r>
            <a:endParaRPr lang="en-US" sz="2400" b="1" dirty="0" smtClean="0"/>
          </a:p>
          <a:p>
            <a:pPr>
              <a:defRPr/>
            </a:pPr>
            <a:endParaRPr lang="en-US" sz="3600" b="1" dirty="0" smtClean="0"/>
          </a:p>
          <a:p>
            <a:pPr marL="0" indent="0">
              <a:buFont typeface="Wingdings" pitchFamily="2" charset="2"/>
              <a:buNone/>
              <a:defRPr/>
            </a:pPr>
            <a:r>
              <a:rPr lang="en-US" sz="3600" b="1" dirty="0" smtClean="0"/>
              <a:t>2</a:t>
            </a:r>
            <a:r>
              <a:rPr lang="en-US" sz="3600" b="1" baseline="30000" dirty="0" smtClean="0"/>
              <a:t>nd</a:t>
            </a:r>
            <a:r>
              <a:rPr lang="en-US" sz="3600" b="1" dirty="0" smtClean="0"/>
              <a:t> VDG Perry Oliver</a:t>
            </a:r>
            <a:endParaRPr lang="en-US" sz="3600" b="1" dirty="0"/>
          </a:p>
        </p:txBody>
      </p:sp>
      <p:sp>
        <p:nvSpPr>
          <p:cNvPr id="40964" name="Slide Number Placeholder 4"/>
          <p:cNvSpPr>
            <a:spLocks noGrp="1"/>
          </p:cNvSpPr>
          <p:nvPr>
            <p:ph type="sldNum" sz="quarter" idx="11"/>
          </p:nvPr>
        </p:nvSpPr>
        <p:spPr>
          <a:noFill/>
        </p:spPr>
        <p:txBody>
          <a:bodyPr/>
          <a:lstStyle/>
          <a:p>
            <a:fld id="{EB77052B-B83B-40E2-BB0E-AE79A1A14C31}" type="slidenum">
              <a:rPr lang="en-US" altLang="en-US" smtClean="0"/>
              <a:pPr/>
              <a:t>27</a:t>
            </a:fld>
            <a:endParaRPr lang="en-US" altLang="en-US" smtClean="0"/>
          </a:p>
        </p:txBody>
      </p:sp>
      <p:pic>
        <p:nvPicPr>
          <p:cNvPr id="40965" name="Picture 6" descr="lionlogo_2c"/>
          <p:cNvPicPr>
            <a:picLocks noChangeAspect="1" noChangeArrowheads="1"/>
          </p:cNvPicPr>
          <p:nvPr/>
        </p:nvPicPr>
        <p:blipFill>
          <a:blip r:embed="rId3"/>
          <a:srcRect/>
          <a:stretch>
            <a:fillRect/>
          </a:stretch>
        </p:blipFill>
        <p:spPr bwMode="auto">
          <a:xfrm>
            <a:off x="7361238" y="4992688"/>
            <a:ext cx="1447800"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Global Leadership Team</a:t>
            </a:r>
            <a:endParaRPr lang="en-US" dirty="0"/>
          </a:p>
        </p:txBody>
      </p:sp>
      <p:sp>
        <p:nvSpPr>
          <p:cNvPr id="3" name="Content Placeholder 2"/>
          <p:cNvSpPr>
            <a:spLocks noGrp="1"/>
          </p:cNvSpPr>
          <p:nvPr>
            <p:ph idx="1"/>
          </p:nvPr>
        </p:nvSpPr>
        <p:spPr>
          <a:xfrm>
            <a:off x="457200" y="1828800"/>
            <a:ext cx="8229600" cy="4302125"/>
          </a:xfrm>
        </p:spPr>
        <p:txBody>
          <a:bodyPr/>
          <a:lstStyle/>
          <a:p>
            <a:pPr>
              <a:defRPr/>
            </a:pPr>
            <a:r>
              <a:rPr lang="en-US" sz="3600" b="1" dirty="0" smtClean="0"/>
              <a:t>Identify &amp; develop future leaders at all levels</a:t>
            </a:r>
          </a:p>
          <a:p>
            <a:pPr>
              <a:defRPr/>
            </a:pPr>
            <a:endParaRPr lang="en-US" sz="3600" b="1" dirty="0" smtClean="0"/>
          </a:p>
          <a:p>
            <a:pPr>
              <a:defRPr/>
            </a:pPr>
            <a:r>
              <a:rPr lang="en-US" sz="3600" b="1" dirty="0" smtClean="0"/>
              <a:t>Train, educate &amp; “coach” existing leaders for best performance</a:t>
            </a:r>
          </a:p>
          <a:p>
            <a:pPr>
              <a:defRPr/>
            </a:pPr>
            <a:endParaRPr lang="en-US" sz="3600" b="1" dirty="0" smtClean="0"/>
          </a:p>
          <a:p>
            <a:pPr>
              <a:defRPr/>
            </a:pPr>
            <a:endParaRPr lang="en-US" sz="3600" b="1" dirty="0" smtClean="0"/>
          </a:p>
          <a:p>
            <a:pPr>
              <a:defRPr/>
            </a:pPr>
            <a:endParaRPr lang="en-US" sz="3600" b="1" dirty="0" smtClean="0"/>
          </a:p>
          <a:p>
            <a:pPr>
              <a:defRPr/>
            </a:pPr>
            <a:endParaRPr lang="en-US" dirty="0"/>
          </a:p>
        </p:txBody>
      </p:sp>
      <p:sp>
        <p:nvSpPr>
          <p:cNvPr id="41988" name="Slide Number Placeholder 4"/>
          <p:cNvSpPr>
            <a:spLocks noGrp="1"/>
          </p:cNvSpPr>
          <p:nvPr>
            <p:ph type="sldNum" sz="quarter" idx="11"/>
          </p:nvPr>
        </p:nvSpPr>
        <p:spPr>
          <a:noFill/>
        </p:spPr>
        <p:txBody>
          <a:bodyPr/>
          <a:lstStyle/>
          <a:p>
            <a:fld id="{E4A971A1-5307-48F5-ADCF-93CCBA008107}" type="slidenum">
              <a:rPr lang="en-US" altLang="en-US" smtClean="0"/>
              <a:pPr/>
              <a:t>28</a:t>
            </a:fld>
            <a:endParaRPr lang="en-US" altLang="en-US" smtClean="0"/>
          </a:p>
        </p:txBody>
      </p:sp>
      <p:pic>
        <p:nvPicPr>
          <p:cNvPr id="41989" name="Picture 6" descr="lionlogo_2c"/>
          <p:cNvPicPr>
            <a:picLocks noChangeAspect="1" noChangeArrowheads="1"/>
          </p:cNvPicPr>
          <p:nvPr/>
        </p:nvPicPr>
        <p:blipFill>
          <a:blip r:embed="rId3"/>
          <a:srcRect/>
          <a:stretch>
            <a:fillRect/>
          </a:stretch>
        </p:blipFill>
        <p:spPr bwMode="auto">
          <a:xfrm>
            <a:off x="3733800" y="5172075"/>
            <a:ext cx="1447800" cy="13668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title" idx="4294967295"/>
          </p:nvPr>
        </p:nvSpPr>
        <p:spPr>
          <a:xfrm>
            <a:off x="457200" y="274638"/>
            <a:ext cx="8229600" cy="639762"/>
          </a:xfrm>
        </p:spPr>
        <p:txBody>
          <a:bodyPr/>
          <a:lstStyle/>
          <a:p>
            <a:pPr eaLnBrk="1" hangingPunct="1">
              <a:defRPr/>
            </a:pPr>
            <a:r>
              <a:rPr lang="en-US" sz="4000" smtClean="0"/>
              <a:t/>
            </a:r>
            <a:br>
              <a:rPr lang="en-US" sz="4000" smtClean="0"/>
            </a:br>
            <a:r>
              <a:rPr lang="en-US" sz="4000" smtClean="0"/>
              <a:t/>
            </a:r>
            <a:br>
              <a:rPr lang="en-US" sz="4000" smtClean="0"/>
            </a:br>
            <a:r>
              <a:rPr lang="en-US" sz="4000" smtClean="0">
                <a:solidFill>
                  <a:schemeClr val="tx1"/>
                </a:solidFill>
              </a:rPr>
              <a:t>GMT and GLT</a:t>
            </a:r>
            <a:r>
              <a:rPr lang="en-US" sz="4000" smtClean="0"/>
              <a:t> </a:t>
            </a:r>
            <a:br>
              <a:rPr lang="en-US" sz="4000" smtClean="0"/>
            </a:br>
            <a:r>
              <a:rPr lang="en-US" sz="4000" smtClean="0"/>
              <a:t/>
            </a:r>
            <a:br>
              <a:rPr lang="en-US" sz="4000" smtClean="0"/>
            </a:br>
            <a:endParaRPr lang="en-US" sz="4000" smtClean="0"/>
          </a:p>
        </p:txBody>
      </p:sp>
      <p:sp>
        <p:nvSpPr>
          <p:cNvPr id="4" name="Rectangle 3"/>
          <p:cNvSpPr/>
          <p:nvPr/>
        </p:nvSpPr>
        <p:spPr>
          <a:xfrm>
            <a:off x="3429000" y="1295400"/>
            <a:ext cx="2057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a:solidFill>
                  <a:schemeClr val="tx1"/>
                </a:solidFill>
                <a:latin typeface="Calibri" pitchFamily="34" charset="0"/>
              </a:rPr>
              <a:t>LCI</a:t>
            </a:r>
          </a:p>
          <a:p>
            <a:pPr algn="ctr" eaLnBrk="1" hangingPunct="1">
              <a:defRPr/>
            </a:pPr>
            <a:r>
              <a:rPr lang="en-US" sz="2800" b="1">
                <a:solidFill>
                  <a:schemeClr val="tx1"/>
                </a:solidFill>
                <a:latin typeface="Calibri" pitchFamily="34" charset="0"/>
              </a:rPr>
              <a:t>Leadership</a:t>
            </a:r>
          </a:p>
        </p:txBody>
      </p:sp>
      <p:sp>
        <p:nvSpPr>
          <p:cNvPr id="5" name="Rectangle 4"/>
          <p:cNvSpPr/>
          <p:nvPr/>
        </p:nvSpPr>
        <p:spPr>
          <a:xfrm>
            <a:off x="2209800" y="2590800"/>
            <a:ext cx="1143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a:solidFill>
                  <a:schemeClr val="tx1"/>
                </a:solidFill>
                <a:latin typeface="Calibri" pitchFamily="34" charset="0"/>
              </a:rPr>
              <a:t>GMT</a:t>
            </a:r>
          </a:p>
        </p:txBody>
      </p:sp>
      <p:sp>
        <p:nvSpPr>
          <p:cNvPr id="6" name="Rectangle 5"/>
          <p:cNvSpPr/>
          <p:nvPr/>
        </p:nvSpPr>
        <p:spPr>
          <a:xfrm>
            <a:off x="5562600" y="2590800"/>
            <a:ext cx="1143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a:solidFill>
                  <a:schemeClr val="tx1"/>
                </a:solidFill>
                <a:latin typeface="Calibri" pitchFamily="34" charset="0"/>
              </a:rPr>
              <a:t>GLT</a:t>
            </a:r>
          </a:p>
        </p:txBody>
      </p:sp>
      <p:sp>
        <p:nvSpPr>
          <p:cNvPr id="7" name="Rectangle 6"/>
          <p:cNvSpPr/>
          <p:nvPr/>
        </p:nvSpPr>
        <p:spPr>
          <a:xfrm>
            <a:off x="3276600" y="3962400"/>
            <a:ext cx="25146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a:solidFill>
                  <a:schemeClr val="tx1"/>
                </a:solidFill>
                <a:latin typeface="Calibri" pitchFamily="34" charset="0"/>
              </a:rPr>
              <a:t>District Governor Teams</a:t>
            </a:r>
          </a:p>
        </p:txBody>
      </p:sp>
      <p:sp>
        <p:nvSpPr>
          <p:cNvPr id="8" name="Trapezoid 7"/>
          <p:cNvSpPr/>
          <p:nvPr/>
        </p:nvSpPr>
        <p:spPr>
          <a:xfrm>
            <a:off x="2971800" y="5410200"/>
            <a:ext cx="3124200" cy="1216025"/>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a:solidFill>
                  <a:schemeClr val="tx1"/>
                </a:solidFill>
                <a:latin typeface="Calibri" pitchFamily="34" charset="0"/>
              </a:rPr>
              <a:t>Zones and Clubs</a:t>
            </a:r>
          </a:p>
        </p:txBody>
      </p:sp>
      <p:sp>
        <p:nvSpPr>
          <p:cNvPr id="13" name="Left-Up Arrow 12"/>
          <p:cNvSpPr/>
          <p:nvPr/>
        </p:nvSpPr>
        <p:spPr>
          <a:xfrm>
            <a:off x="5791200" y="3505200"/>
            <a:ext cx="838200" cy="914400"/>
          </a:xfrm>
          <a:prstGeom prst="leftUpArrow">
            <a:avLst>
              <a:gd name="adj1" fmla="val 14408"/>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Left-Up Arrow 13"/>
          <p:cNvSpPr/>
          <p:nvPr/>
        </p:nvSpPr>
        <p:spPr>
          <a:xfrm rot="16200000">
            <a:off x="5486400" y="1447800"/>
            <a:ext cx="1143000" cy="1143000"/>
          </a:xfrm>
          <a:prstGeom prst="leftUpArrow">
            <a:avLst>
              <a:gd name="adj1" fmla="val 9023"/>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Left-Up Arrow 14"/>
          <p:cNvSpPr/>
          <p:nvPr/>
        </p:nvSpPr>
        <p:spPr>
          <a:xfrm rot="5400000">
            <a:off x="2368550" y="3498850"/>
            <a:ext cx="914400" cy="927100"/>
          </a:xfrm>
          <a:prstGeom prst="leftUpArrow">
            <a:avLst>
              <a:gd name="adj1" fmla="val 15291"/>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Left-Up Arrow 15"/>
          <p:cNvSpPr/>
          <p:nvPr/>
        </p:nvSpPr>
        <p:spPr>
          <a:xfrm rot="10800000">
            <a:off x="2286000" y="1447800"/>
            <a:ext cx="1143000" cy="1143000"/>
          </a:xfrm>
          <a:prstGeom prst="leftUpArrow">
            <a:avLst>
              <a:gd name="adj1" fmla="val 9022"/>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TextBox 17"/>
          <p:cNvSpPr txBox="1">
            <a:spLocks noChangeArrowheads="1"/>
          </p:cNvSpPr>
          <p:nvPr/>
        </p:nvSpPr>
        <p:spPr bwMode="auto">
          <a:xfrm>
            <a:off x="3657600" y="2743200"/>
            <a:ext cx="1600200" cy="954088"/>
          </a:xfrm>
          <a:prstGeom prst="rect">
            <a:avLst/>
          </a:prstGeom>
          <a:noFill/>
          <a:ln w="63500" cmpd="thickThin">
            <a:solidFill>
              <a:srgbClr val="FFFF00"/>
            </a:solidFill>
            <a:miter lim="800000"/>
            <a:headEnd/>
            <a:tailEnd/>
          </a:ln>
        </p:spPr>
        <p:txBody>
          <a:bodyPr>
            <a:spAutoFit/>
          </a:bodyPr>
          <a:lstStyle/>
          <a:p>
            <a:pPr algn="ctr" eaLnBrk="1" hangingPunct="1"/>
            <a:r>
              <a:rPr lang="en-US" altLang="en-US" sz="2800" b="1">
                <a:latin typeface="Calibri" pitchFamily="34" charset="0"/>
              </a:rPr>
              <a:t>Working Together</a:t>
            </a:r>
          </a:p>
        </p:txBody>
      </p:sp>
      <p:sp>
        <p:nvSpPr>
          <p:cNvPr id="43021" name="Slide Number Placeholder 16"/>
          <p:cNvSpPr>
            <a:spLocks noGrp="1"/>
          </p:cNvSpPr>
          <p:nvPr>
            <p:ph type="sldNum" sz="quarter" idx="11"/>
          </p:nvPr>
        </p:nvSpPr>
        <p:spPr>
          <a:noFill/>
        </p:spPr>
        <p:txBody>
          <a:bodyPr/>
          <a:lstStyle/>
          <a:p>
            <a:fld id="{52E7072F-3326-49F4-9030-51F7C4C167F6}" type="slidenum">
              <a:rPr lang="en-US" altLang="en-US" smtClean="0"/>
              <a:pPr/>
              <a:t>29</a:t>
            </a:fld>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000"/>
                                        <p:tgtEl>
                                          <p:spTgt spid="18"/>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defRPr/>
            </a:pPr>
            <a:r>
              <a:rPr lang="en-US" smtClean="0"/>
              <a:t>Club Records</a:t>
            </a:r>
          </a:p>
        </p:txBody>
      </p:sp>
      <p:sp>
        <p:nvSpPr>
          <p:cNvPr id="15363" name="Rectangle 3"/>
          <p:cNvSpPr>
            <a:spLocks noGrp="1" noChangeArrowheads="1"/>
          </p:cNvSpPr>
          <p:nvPr>
            <p:ph type="body" idx="1"/>
          </p:nvPr>
        </p:nvSpPr>
        <p:spPr>
          <a:xfrm>
            <a:off x="457200" y="1447800"/>
            <a:ext cx="8229600" cy="4525963"/>
          </a:xfrm>
        </p:spPr>
        <p:txBody>
          <a:bodyPr/>
          <a:lstStyle/>
          <a:p>
            <a:pPr eaLnBrk="1" hangingPunct="1">
              <a:buFont typeface="Wingdings" pitchFamily="2" charset="2"/>
              <a:buNone/>
              <a:defRPr/>
            </a:pPr>
            <a:endParaRPr lang="en-CA" b="1" dirty="0" smtClean="0"/>
          </a:p>
          <a:p>
            <a:pPr eaLnBrk="1" hangingPunct="1">
              <a:buFont typeface="Wingdings" pitchFamily="2" charset="2"/>
              <a:buNone/>
              <a:defRPr/>
            </a:pPr>
            <a:r>
              <a:rPr lang="en-CA" b="1" dirty="0" smtClean="0"/>
              <a:t>	A.	Minutes of regular and board 	meetings</a:t>
            </a:r>
          </a:p>
          <a:p>
            <a:pPr eaLnBrk="1" hangingPunct="1">
              <a:buFont typeface="Wingdings" pitchFamily="2" charset="2"/>
              <a:buNone/>
              <a:defRPr/>
            </a:pPr>
            <a:r>
              <a:rPr lang="en-CA" b="1" dirty="0" smtClean="0"/>
              <a:t>	B.	Attendance records</a:t>
            </a:r>
          </a:p>
          <a:p>
            <a:pPr eaLnBrk="1" hangingPunct="1">
              <a:buFont typeface="Wingdings" pitchFamily="2" charset="2"/>
              <a:buNone/>
              <a:defRPr/>
            </a:pPr>
            <a:r>
              <a:rPr lang="en-CA" b="1" dirty="0" smtClean="0"/>
              <a:t>	C.	Records of members</a:t>
            </a:r>
          </a:p>
          <a:p>
            <a:pPr eaLnBrk="1" hangingPunct="1">
              <a:buFont typeface="Wingdings" pitchFamily="2" charset="2"/>
              <a:buNone/>
              <a:defRPr/>
            </a:pPr>
            <a:r>
              <a:rPr lang="en-CA" b="1" dirty="0" smtClean="0"/>
              <a:t>	D.	Membership and activities reports</a:t>
            </a:r>
            <a:endParaRPr lang="en-US" b="1" dirty="0" smtClean="0"/>
          </a:p>
        </p:txBody>
      </p:sp>
      <p:sp>
        <p:nvSpPr>
          <p:cNvPr id="5124" name="Slide Number Placeholder 4"/>
          <p:cNvSpPr>
            <a:spLocks noGrp="1"/>
          </p:cNvSpPr>
          <p:nvPr>
            <p:ph type="sldNum" sz="quarter" idx="11"/>
          </p:nvPr>
        </p:nvSpPr>
        <p:spPr>
          <a:noFill/>
        </p:spPr>
        <p:txBody>
          <a:bodyPr/>
          <a:lstStyle/>
          <a:p>
            <a:fld id="{130D45A6-A01C-4858-BCEF-4CD66CC754D9}" type="slidenum">
              <a:rPr lang="en-US" altLang="en-US" smtClean="0"/>
              <a:pPr/>
              <a:t>3</a:t>
            </a:fld>
            <a:endParaRPr lang="en-US" altLang="en-US" smtClean="0"/>
          </a:p>
        </p:txBody>
      </p:sp>
      <p:pic>
        <p:nvPicPr>
          <p:cNvPr id="5125" name="Picture 6" descr="lionlogo_2c"/>
          <p:cNvPicPr>
            <a:picLocks noChangeAspect="1" noChangeArrowheads="1"/>
          </p:cNvPicPr>
          <p:nvPr/>
        </p:nvPicPr>
        <p:blipFill>
          <a:blip r:embed="rId3"/>
          <a:srcRect/>
          <a:stretch>
            <a:fillRect/>
          </a:stretch>
        </p:blipFill>
        <p:spPr bwMode="auto">
          <a:xfrm>
            <a:off x="7086600" y="325438"/>
            <a:ext cx="1447800" cy="1366837"/>
          </a:xfrm>
          <a:prstGeom prst="rect">
            <a:avLst/>
          </a:prstGeom>
          <a:noFill/>
          <a:ln w="9525">
            <a:noFill/>
            <a:miter lim="800000"/>
            <a:headEnd/>
            <a:tailEnd/>
          </a:ln>
        </p:spPr>
      </p:pic>
      <p:pic>
        <p:nvPicPr>
          <p:cNvPr id="5126" name="Picture 5" descr="president's logo"/>
          <p:cNvPicPr>
            <a:picLocks noChangeAspect="1" noChangeArrowheads="1"/>
          </p:cNvPicPr>
          <p:nvPr/>
        </p:nvPicPr>
        <p:blipFill>
          <a:blip r:embed="rId4" cstate="print"/>
          <a:stretch>
            <a:fillRect/>
          </a:stretch>
        </p:blipFill>
        <p:spPr bwMode="auto">
          <a:xfrm>
            <a:off x="1371600" y="5443637"/>
            <a:ext cx="1495425" cy="841176"/>
          </a:xfrm>
          <a:prstGeom prst="rect">
            <a:avLst/>
          </a:prstGeom>
          <a:noFill/>
          <a:ln w="9525">
            <a:noFill/>
            <a:miter lim="800000"/>
            <a:headEnd/>
            <a:tailEnd/>
          </a:ln>
        </p:spPr>
      </p:pic>
      <p:pic>
        <p:nvPicPr>
          <p:cNvPr id="5127" name="Picture 6" descr="DG PIN 15_16"/>
          <p:cNvPicPr>
            <a:picLocks noChangeAspect="1" noChangeArrowheads="1"/>
          </p:cNvPicPr>
          <p:nvPr/>
        </p:nvPicPr>
        <p:blipFill>
          <a:blip r:embed="rId5" cstate="print"/>
          <a:stretch>
            <a:fillRect/>
          </a:stretch>
        </p:blipFill>
        <p:spPr bwMode="auto">
          <a:xfrm>
            <a:off x="5457825" y="5327253"/>
            <a:ext cx="1252538" cy="107394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wipe(down)">
                                      <p:cBhvr>
                                        <p:cTn id="7" dur="500"/>
                                        <p:tgtEl>
                                          <p:spTgt spid="1536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wipe(down)">
                                      <p:cBhvr>
                                        <p:cTn id="12" dur="500"/>
                                        <p:tgtEl>
                                          <p:spTgt spid="153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363">
                                            <p:txEl>
                                              <p:pRg st="3" end="3"/>
                                            </p:txEl>
                                          </p:spTgt>
                                        </p:tgtEl>
                                        <p:attrNameLst>
                                          <p:attrName>style.visibility</p:attrName>
                                        </p:attrNameLst>
                                      </p:cBhvr>
                                      <p:to>
                                        <p:strVal val="visible"/>
                                      </p:to>
                                    </p:set>
                                    <p:animEffect transition="in" filter="wipe(down)">
                                      <p:cBhvr>
                                        <p:cTn id="17" dur="500"/>
                                        <p:tgtEl>
                                          <p:spTgt spid="1536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363">
                                            <p:txEl>
                                              <p:pRg st="4" end="4"/>
                                            </p:txEl>
                                          </p:spTgt>
                                        </p:tgtEl>
                                        <p:attrNameLst>
                                          <p:attrName>style.visibility</p:attrName>
                                        </p:attrNameLst>
                                      </p:cBhvr>
                                      <p:to>
                                        <p:strVal val="visible"/>
                                      </p:to>
                                    </p:set>
                                    <p:animEffect transition="in" filter="wipe(down)">
                                      <p:cBhvr>
                                        <p:cTn id="22" dur="5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0"/>
            <a:ext cx="8610600" cy="990600"/>
          </a:xfrm>
        </p:spPr>
        <p:txBody>
          <a:bodyPr/>
          <a:lstStyle/>
          <a:p>
            <a:pPr>
              <a:defRPr/>
            </a:pPr>
            <a:r>
              <a:rPr lang="en-US" dirty="0" smtClean="0"/>
              <a:t>Club Excellence Process(CEP)</a:t>
            </a:r>
            <a:endParaRPr lang="en-US" dirty="0"/>
          </a:p>
        </p:txBody>
      </p:sp>
      <p:sp>
        <p:nvSpPr>
          <p:cNvPr id="44035" name="TextBox 5"/>
          <p:cNvSpPr txBox="1">
            <a:spLocks noChangeArrowheads="1"/>
          </p:cNvSpPr>
          <p:nvPr/>
        </p:nvSpPr>
        <p:spPr bwMode="auto">
          <a:xfrm>
            <a:off x="152400" y="1219200"/>
            <a:ext cx="8839200" cy="4524315"/>
          </a:xfrm>
          <a:prstGeom prst="rect">
            <a:avLst/>
          </a:prstGeom>
          <a:noFill/>
          <a:ln w="9525">
            <a:noFill/>
            <a:miter lim="800000"/>
            <a:headEnd/>
            <a:tailEnd/>
          </a:ln>
        </p:spPr>
        <p:txBody>
          <a:bodyPr wrap="square">
            <a:spAutoFit/>
          </a:bodyPr>
          <a:lstStyle/>
          <a:p>
            <a:pPr algn="ctr"/>
            <a:r>
              <a:rPr lang="en-US" altLang="en-US" sz="3200" b="1" dirty="0"/>
              <a:t>The Club Excellence Process (CEP) is </a:t>
            </a:r>
          </a:p>
          <a:p>
            <a:pPr algn="ctr"/>
            <a:r>
              <a:rPr lang="en-US" altLang="en-US" sz="3200" b="1" dirty="0"/>
              <a:t>a </a:t>
            </a:r>
            <a:r>
              <a:rPr lang="en-US" altLang="en-US" sz="3200" b="1" u="sng" dirty="0">
                <a:hlinkClick r:id="rId3"/>
              </a:rPr>
              <a:t>four step workshop process</a:t>
            </a:r>
            <a:r>
              <a:rPr lang="en-US" altLang="en-US" sz="3200" b="1" dirty="0"/>
              <a:t> (PDF) </a:t>
            </a:r>
            <a:r>
              <a:rPr lang="en-US" altLang="en-US" sz="3200" b="1" dirty="0" smtClean="0"/>
              <a:t>designed </a:t>
            </a:r>
            <a:r>
              <a:rPr lang="en-US" altLang="en-US" sz="3200" b="1" dirty="0"/>
              <a:t>to help  Lions clubs improve in </a:t>
            </a:r>
          </a:p>
          <a:p>
            <a:pPr algn="ctr"/>
            <a:r>
              <a:rPr lang="en-US" altLang="en-US" sz="3200" b="1" dirty="0"/>
              <a:t>areas of their choosing.  Participating </a:t>
            </a:r>
          </a:p>
          <a:p>
            <a:pPr algn="ctr"/>
            <a:r>
              <a:rPr lang="en-US" altLang="en-US" sz="3200" b="1" dirty="0"/>
              <a:t>clubs in a CEP Workshop discuss service, </a:t>
            </a:r>
          </a:p>
          <a:p>
            <a:pPr algn="ctr"/>
            <a:r>
              <a:rPr lang="en-US" altLang="en-US" sz="3200" b="1" dirty="0"/>
              <a:t>communication, growth and involvement. </a:t>
            </a:r>
          </a:p>
          <a:p>
            <a:pPr algn="ctr"/>
            <a:r>
              <a:rPr lang="en-US" altLang="en-US" sz="3200" b="1" dirty="0"/>
              <a:t>Workshops are </a:t>
            </a:r>
            <a:r>
              <a:rPr lang="en-US" altLang="en-US" sz="3200" b="1" dirty="0" smtClean="0"/>
              <a:t>led </a:t>
            </a:r>
            <a:r>
              <a:rPr lang="en-US" altLang="en-US" sz="3200" b="1" dirty="0"/>
              <a:t>by a trained </a:t>
            </a:r>
          </a:p>
          <a:p>
            <a:pPr algn="ctr"/>
            <a:r>
              <a:rPr lang="en-US" altLang="en-US" sz="3200" b="1" dirty="0"/>
              <a:t>facilitator and each </a:t>
            </a:r>
            <a:r>
              <a:rPr lang="en-US" altLang="en-US" sz="3200" b="1" dirty="0" smtClean="0"/>
              <a:t>participant </a:t>
            </a:r>
            <a:r>
              <a:rPr lang="en-US" altLang="en-US" sz="3200" b="1" dirty="0"/>
              <a:t>will </a:t>
            </a:r>
          </a:p>
          <a:p>
            <a:pPr algn="ctr"/>
            <a:r>
              <a:rPr lang="en-US" altLang="en-US" sz="3200" b="1" dirty="0" smtClean="0"/>
              <a:t>Receive a </a:t>
            </a:r>
            <a:r>
              <a:rPr lang="en-US" altLang="en-US" sz="3200" b="1" dirty="0"/>
              <a:t>CEP </a:t>
            </a:r>
            <a:r>
              <a:rPr lang="en-US" altLang="en-US" sz="3200" b="1" dirty="0" smtClean="0"/>
              <a:t>Participant Workbook</a:t>
            </a:r>
          </a:p>
        </p:txBody>
      </p:sp>
      <p:sp>
        <p:nvSpPr>
          <p:cNvPr id="44036" name="Slide Number Placeholder 5"/>
          <p:cNvSpPr>
            <a:spLocks noGrp="1"/>
          </p:cNvSpPr>
          <p:nvPr>
            <p:ph type="sldNum" sz="quarter" idx="11"/>
          </p:nvPr>
        </p:nvSpPr>
        <p:spPr>
          <a:noFill/>
        </p:spPr>
        <p:txBody>
          <a:bodyPr/>
          <a:lstStyle/>
          <a:p>
            <a:fld id="{A7B9C05A-C5B3-4717-8135-DCD1E13F5B7C}" type="slidenum">
              <a:rPr lang="en-US" altLang="en-US" smtClean="0"/>
              <a:pPr/>
              <a:t>30</a:t>
            </a:fld>
            <a:endParaRPr lang="en-US" altLang="en-US" smtClean="0"/>
          </a:p>
        </p:txBody>
      </p:sp>
      <p:pic>
        <p:nvPicPr>
          <p:cNvPr id="44037" name="Picture 6" descr="lionlogo_2c"/>
          <p:cNvPicPr>
            <a:picLocks noChangeAspect="1" noChangeArrowheads="1"/>
          </p:cNvPicPr>
          <p:nvPr/>
        </p:nvPicPr>
        <p:blipFill>
          <a:blip r:embed="rId4"/>
          <a:srcRect/>
          <a:stretch>
            <a:fillRect/>
          </a:stretch>
        </p:blipFill>
        <p:spPr bwMode="auto">
          <a:xfrm>
            <a:off x="8064500" y="5487988"/>
            <a:ext cx="862013" cy="814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pPr eaLnBrk="1" hangingPunct="1">
              <a:defRPr/>
            </a:pPr>
            <a:r>
              <a:rPr lang="en-US" smtClean="0"/>
              <a:t>Resources Available</a:t>
            </a:r>
          </a:p>
        </p:txBody>
      </p:sp>
      <p:sp>
        <p:nvSpPr>
          <p:cNvPr id="34819" name="Rectangle 3"/>
          <p:cNvSpPr>
            <a:spLocks noGrp="1" noChangeArrowheads="1"/>
          </p:cNvSpPr>
          <p:nvPr>
            <p:ph type="body" idx="1"/>
          </p:nvPr>
        </p:nvSpPr>
        <p:spPr/>
        <p:txBody>
          <a:bodyPr/>
          <a:lstStyle/>
          <a:p>
            <a:pPr eaLnBrk="1" hangingPunct="1">
              <a:lnSpc>
                <a:spcPct val="90000"/>
              </a:lnSpc>
              <a:buClr>
                <a:schemeClr val="tx1"/>
              </a:buClr>
              <a:buFont typeface="Wingdings" pitchFamily="2" charset="2"/>
              <a:buChar char="v"/>
              <a:defRPr/>
            </a:pPr>
            <a:r>
              <a:rPr lang="en-US" b="1" smtClean="0"/>
              <a:t>Club officer manual-website.</a:t>
            </a:r>
          </a:p>
          <a:p>
            <a:pPr eaLnBrk="1" hangingPunct="1">
              <a:lnSpc>
                <a:spcPct val="90000"/>
              </a:lnSpc>
              <a:buClr>
                <a:schemeClr val="tx1"/>
              </a:buClr>
              <a:buFont typeface="Wingdings" pitchFamily="2" charset="2"/>
              <a:buChar char="v"/>
              <a:defRPr/>
            </a:pPr>
            <a:r>
              <a:rPr lang="en-US" b="1" smtClean="0"/>
              <a:t>Participant’s handout.</a:t>
            </a:r>
          </a:p>
          <a:p>
            <a:pPr eaLnBrk="1" hangingPunct="1">
              <a:lnSpc>
                <a:spcPct val="90000"/>
              </a:lnSpc>
              <a:buClr>
                <a:schemeClr val="tx1"/>
              </a:buClr>
              <a:buFont typeface="Wingdings" pitchFamily="2" charset="2"/>
              <a:buChar char="v"/>
              <a:defRPr/>
            </a:pPr>
            <a:r>
              <a:rPr lang="en-US" b="1" smtClean="0"/>
              <a:t>LCI website.</a:t>
            </a:r>
          </a:p>
          <a:p>
            <a:pPr eaLnBrk="1" hangingPunct="1">
              <a:lnSpc>
                <a:spcPct val="90000"/>
              </a:lnSpc>
              <a:buClr>
                <a:schemeClr val="tx1"/>
              </a:buClr>
              <a:buFont typeface="Wingdings" pitchFamily="2" charset="2"/>
              <a:buChar char="v"/>
              <a:defRPr/>
            </a:pPr>
            <a:r>
              <a:rPr lang="en-US" b="1" smtClean="0"/>
              <a:t>District/zone officers.</a:t>
            </a:r>
          </a:p>
          <a:p>
            <a:pPr eaLnBrk="1" hangingPunct="1">
              <a:lnSpc>
                <a:spcPct val="90000"/>
              </a:lnSpc>
              <a:buClr>
                <a:schemeClr val="tx1"/>
              </a:buClr>
              <a:buFont typeface="Wingdings" pitchFamily="2" charset="2"/>
              <a:buChar char="v"/>
              <a:defRPr/>
            </a:pPr>
            <a:r>
              <a:rPr lang="en-US" b="1" smtClean="0"/>
              <a:t>District By-Laws/Policy Manual.</a:t>
            </a:r>
          </a:p>
          <a:p>
            <a:pPr eaLnBrk="1" hangingPunct="1">
              <a:lnSpc>
                <a:spcPct val="90000"/>
              </a:lnSpc>
              <a:buClr>
                <a:schemeClr val="tx1"/>
              </a:buClr>
              <a:buFont typeface="Wingdings" pitchFamily="2" charset="2"/>
              <a:buChar char="v"/>
              <a:defRPr/>
            </a:pPr>
            <a:r>
              <a:rPr lang="en-US" b="1" smtClean="0"/>
              <a:t>LCI Standard Constitution</a:t>
            </a:r>
            <a:r>
              <a:rPr lang="en-US" smtClean="0"/>
              <a:t>.</a:t>
            </a:r>
          </a:p>
          <a:p>
            <a:pPr eaLnBrk="1" hangingPunct="1">
              <a:lnSpc>
                <a:spcPct val="90000"/>
              </a:lnSpc>
              <a:buClr>
                <a:schemeClr val="tx1"/>
              </a:buClr>
              <a:buFont typeface="Wingdings" pitchFamily="2" charset="2"/>
              <a:buChar char="v"/>
              <a:defRPr/>
            </a:pPr>
            <a:r>
              <a:rPr lang="en-US" b="1" smtClean="0"/>
              <a:t>Hantsport Website http://www.hantsportlionsclub.com/</a:t>
            </a:r>
          </a:p>
        </p:txBody>
      </p:sp>
      <p:sp>
        <p:nvSpPr>
          <p:cNvPr id="45060" name="Slide Number Placeholder 4"/>
          <p:cNvSpPr>
            <a:spLocks noGrp="1"/>
          </p:cNvSpPr>
          <p:nvPr>
            <p:ph type="sldNum" sz="quarter" idx="11"/>
          </p:nvPr>
        </p:nvSpPr>
        <p:spPr>
          <a:noFill/>
        </p:spPr>
        <p:txBody>
          <a:bodyPr/>
          <a:lstStyle/>
          <a:p>
            <a:fld id="{092ED800-946B-40E9-A213-EED8E813DF43}" type="slidenum">
              <a:rPr lang="en-US" altLang="en-US" smtClean="0"/>
              <a:pPr/>
              <a:t>31</a:t>
            </a:fld>
            <a:endParaRPr lang="en-US" altLang="en-US" smtClean="0"/>
          </a:p>
        </p:txBody>
      </p:sp>
      <p:pic>
        <p:nvPicPr>
          <p:cNvPr id="45061" name="Picture 6" descr="lionlogo_2c"/>
          <p:cNvPicPr>
            <a:picLocks noChangeAspect="1" noChangeArrowheads="1"/>
          </p:cNvPicPr>
          <p:nvPr/>
        </p:nvPicPr>
        <p:blipFill>
          <a:blip r:embed="rId3"/>
          <a:srcRect/>
          <a:stretch>
            <a:fillRect/>
          </a:stretch>
        </p:blipFill>
        <p:spPr bwMode="auto">
          <a:xfrm>
            <a:off x="7391400" y="1219200"/>
            <a:ext cx="1447800" cy="13668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p:cTn id="7" dur="1000" fill="hold"/>
                                        <p:tgtEl>
                                          <p:spTgt spid="34819">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4819">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4819">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3481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34819">
                                            <p:txEl>
                                              <p:pRg st="1" end="1"/>
                                            </p:txEl>
                                          </p:spTgt>
                                        </p:tgtEl>
                                        <p:attrNameLst>
                                          <p:attrName>style.visibility</p:attrName>
                                        </p:attrNameLst>
                                      </p:cBhvr>
                                      <p:to>
                                        <p:strVal val="visible"/>
                                      </p:to>
                                    </p:set>
                                    <p:anim calcmode="lin" valueType="num">
                                      <p:cBhvr>
                                        <p:cTn id="15" dur="1000" fill="hold"/>
                                        <p:tgtEl>
                                          <p:spTgt spid="34819">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34819">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34819">
                                            <p:txEl>
                                              <p:pRg st="1" end="1"/>
                                            </p:txEl>
                                          </p:spTgt>
                                        </p:tgtEl>
                                        <p:attrNameLst>
                                          <p:attrName>ppt_y</p:attrName>
                                        </p:attrNameLst>
                                      </p:cBhvr>
                                      <p:tavLst>
                                        <p:tav tm="0">
                                          <p:val>
                                            <p:strVal val="#ppt_y"/>
                                          </p:val>
                                        </p:tav>
                                        <p:tav tm="100000">
                                          <p:val>
                                            <p:strVal val="#ppt_y"/>
                                          </p:val>
                                        </p:tav>
                                      </p:tavLst>
                                    </p:anim>
                                    <p:animEffect transition="in" filter="fade">
                                      <p:cBhvr>
                                        <p:cTn id="18" dur="1000"/>
                                        <p:tgtEl>
                                          <p:spTgt spid="34819">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8" presetClass="entr" presetSubtype="0" accel="50000" fill="hold" grpId="0" nodeType="clickEffect">
                                  <p:stCondLst>
                                    <p:cond delay="0"/>
                                  </p:stCondLst>
                                  <p:childTnLst>
                                    <p:set>
                                      <p:cBhvr>
                                        <p:cTn id="22" dur="1" fill="hold">
                                          <p:stCondLst>
                                            <p:cond delay="0"/>
                                          </p:stCondLst>
                                        </p:cTn>
                                        <p:tgtEl>
                                          <p:spTgt spid="34819">
                                            <p:txEl>
                                              <p:pRg st="2" end="2"/>
                                            </p:txEl>
                                          </p:spTgt>
                                        </p:tgtEl>
                                        <p:attrNameLst>
                                          <p:attrName>style.visibility</p:attrName>
                                        </p:attrNameLst>
                                      </p:cBhvr>
                                      <p:to>
                                        <p:strVal val="visible"/>
                                      </p:to>
                                    </p:set>
                                    <p:anim calcmode="lin" valueType="num">
                                      <p:cBhvr>
                                        <p:cTn id="23" dur="1000" fill="hold"/>
                                        <p:tgtEl>
                                          <p:spTgt spid="34819">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34819">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34819">
                                            <p:txEl>
                                              <p:pRg st="2" end="2"/>
                                            </p:txEl>
                                          </p:spTgt>
                                        </p:tgtEl>
                                        <p:attrNameLst>
                                          <p:attrName>ppt_y</p:attrName>
                                        </p:attrNameLst>
                                      </p:cBhvr>
                                      <p:tavLst>
                                        <p:tav tm="0">
                                          <p:val>
                                            <p:strVal val="#ppt_y"/>
                                          </p:val>
                                        </p:tav>
                                        <p:tav tm="100000">
                                          <p:val>
                                            <p:strVal val="#ppt_y"/>
                                          </p:val>
                                        </p:tav>
                                      </p:tavLst>
                                    </p:anim>
                                    <p:animEffect transition="in" filter="fade">
                                      <p:cBhvr>
                                        <p:cTn id="26" dur="1000"/>
                                        <p:tgtEl>
                                          <p:spTgt spid="34819">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8" presetClass="entr" presetSubtype="0" accel="50000" fill="hold" grpId="0" nodeType="clickEffect">
                                  <p:stCondLst>
                                    <p:cond delay="0"/>
                                  </p:stCondLst>
                                  <p:childTnLst>
                                    <p:set>
                                      <p:cBhvr>
                                        <p:cTn id="30" dur="1" fill="hold">
                                          <p:stCondLst>
                                            <p:cond delay="0"/>
                                          </p:stCondLst>
                                        </p:cTn>
                                        <p:tgtEl>
                                          <p:spTgt spid="34819">
                                            <p:txEl>
                                              <p:pRg st="3" end="3"/>
                                            </p:txEl>
                                          </p:spTgt>
                                        </p:tgtEl>
                                        <p:attrNameLst>
                                          <p:attrName>style.visibility</p:attrName>
                                        </p:attrNameLst>
                                      </p:cBhvr>
                                      <p:to>
                                        <p:strVal val="visible"/>
                                      </p:to>
                                    </p:set>
                                    <p:anim calcmode="lin" valueType="num">
                                      <p:cBhvr>
                                        <p:cTn id="31" dur="1000" fill="hold"/>
                                        <p:tgtEl>
                                          <p:spTgt spid="34819">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1000" fill="hold"/>
                                        <p:tgtEl>
                                          <p:spTgt spid="34819">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3" dur="1000" fill="hold"/>
                                        <p:tgtEl>
                                          <p:spTgt spid="34819">
                                            <p:txEl>
                                              <p:pRg st="3" end="3"/>
                                            </p:txEl>
                                          </p:spTgt>
                                        </p:tgtEl>
                                        <p:attrNameLst>
                                          <p:attrName>ppt_y</p:attrName>
                                        </p:attrNameLst>
                                      </p:cBhvr>
                                      <p:tavLst>
                                        <p:tav tm="0">
                                          <p:val>
                                            <p:strVal val="#ppt_y"/>
                                          </p:val>
                                        </p:tav>
                                        <p:tav tm="100000">
                                          <p:val>
                                            <p:strVal val="#ppt_y"/>
                                          </p:val>
                                        </p:tav>
                                      </p:tavLst>
                                    </p:anim>
                                    <p:animEffect transition="in" filter="fade">
                                      <p:cBhvr>
                                        <p:cTn id="34" dur="1000"/>
                                        <p:tgtEl>
                                          <p:spTgt spid="34819">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8" presetClass="entr" presetSubtype="0" accel="50000" fill="hold" grpId="0" nodeType="clickEffect">
                                  <p:stCondLst>
                                    <p:cond delay="0"/>
                                  </p:stCondLst>
                                  <p:childTnLst>
                                    <p:set>
                                      <p:cBhvr>
                                        <p:cTn id="38" dur="1" fill="hold">
                                          <p:stCondLst>
                                            <p:cond delay="0"/>
                                          </p:stCondLst>
                                        </p:cTn>
                                        <p:tgtEl>
                                          <p:spTgt spid="34819">
                                            <p:txEl>
                                              <p:pRg st="4" end="4"/>
                                            </p:txEl>
                                          </p:spTgt>
                                        </p:tgtEl>
                                        <p:attrNameLst>
                                          <p:attrName>style.visibility</p:attrName>
                                        </p:attrNameLst>
                                      </p:cBhvr>
                                      <p:to>
                                        <p:strVal val="visible"/>
                                      </p:to>
                                    </p:set>
                                    <p:anim calcmode="lin" valueType="num">
                                      <p:cBhvr>
                                        <p:cTn id="39" dur="1000" fill="hold"/>
                                        <p:tgtEl>
                                          <p:spTgt spid="34819">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0" dur="1000" fill="hold"/>
                                        <p:tgtEl>
                                          <p:spTgt spid="34819">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1" dur="1000" fill="hold"/>
                                        <p:tgtEl>
                                          <p:spTgt spid="34819">
                                            <p:txEl>
                                              <p:pRg st="4" end="4"/>
                                            </p:txEl>
                                          </p:spTgt>
                                        </p:tgtEl>
                                        <p:attrNameLst>
                                          <p:attrName>ppt_y</p:attrName>
                                        </p:attrNameLst>
                                      </p:cBhvr>
                                      <p:tavLst>
                                        <p:tav tm="0">
                                          <p:val>
                                            <p:strVal val="#ppt_y"/>
                                          </p:val>
                                        </p:tav>
                                        <p:tav tm="100000">
                                          <p:val>
                                            <p:strVal val="#ppt_y"/>
                                          </p:val>
                                        </p:tav>
                                      </p:tavLst>
                                    </p:anim>
                                    <p:animEffect transition="in" filter="fade">
                                      <p:cBhvr>
                                        <p:cTn id="42" dur="1000"/>
                                        <p:tgtEl>
                                          <p:spTgt spid="34819">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8" presetClass="entr" presetSubtype="0" accel="50000" fill="hold" grpId="0" nodeType="clickEffect">
                                  <p:stCondLst>
                                    <p:cond delay="0"/>
                                  </p:stCondLst>
                                  <p:childTnLst>
                                    <p:set>
                                      <p:cBhvr>
                                        <p:cTn id="46" dur="1" fill="hold">
                                          <p:stCondLst>
                                            <p:cond delay="0"/>
                                          </p:stCondLst>
                                        </p:cTn>
                                        <p:tgtEl>
                                          <p:spTgt spid="34819">
                                            <p:txEl>
                                              <p:pRg st="5" end="5"/>
                                            </p:txEl>
                                          </p:spTgt>
                                        </p:tgtEl>
                                        <p:attrNameLst>
                                          <p:attrName>style.visibility</p:attrName>
                                        </p:attrNameLst>
                                      </p:cBhvr>
                                      <p:to>
                                        <p:strVal val="visible"/>
                                      </p:to>
                                    </p:set>
                                    <p:anim calcmode="lin" valueType="num">
                                      <p:cBhvr>
                                        <p:cTn id="47" dur="1000" fill="hold"/>
                                        <p:tgtEl>
                                          <p:spTgt spid="34819">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8" dur="1000" fill="hold"/>
                                        <p:tgtEl>
                                          <p:spTgt spid="34819">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49" dur="1000" fill="hold"/>
                                        <p:tgtEl>
                                          <p:spTgt spid="34819">
                                            <p:txEl>
                                              <p:pRg st="5" end="5"/>
                                            </p:txEl>
                                          </p:spTgt>
                                        </p:tgtEl>
                                        <p:attrNameLst>
                                          <p:attrName>ppt_y</p:attrName>
                                        </p:attrNameLst>
                                      </p:cBhvr>
                                      <p:tavLst>
                                        <p:tav tm="0">
                                          <p:val>
                                            <p:strVal val="#ppt_y"/>
                                          </p:val>
                                        </p:tav>
                                        <p:tav tm="100000">
                                          <p:val>
                                            <p:strVal val="#ppt_y"/>
                                          </p:val>
                                        </p:tav>
                                      </p:tavLst>
                                    </p:anim>
                                    <p:animEffect transition="in" filter="fade">
                                      <p:cBhvr>
                                        <p:cTn id="50" dur="1000"/>
                                        <p:tgtEl>
                                          <p:spTgt spid="34819">
                                            <p:txEl>
                                              <p:pRg st="5" end="5"/>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8" presetClass="entr" presetSubtype="0" accel="50000" fill="hold" grpId="0" nodeType="clickEffect">
                                  <p:stCondLst>
                                    <p:cond delay="0"/>
                                  </p:stCondLst>
                                  <p:childTnLst>
                                    <p:set>
                                      <p:cBhvr>
                                        <p:cTn id="54" dur="1" fill="hold">
                                          <p:stCondLst>
                                            <p:cond delay="0"/>
                                          </p:stCondLst>
                                        </p:cTn>
                                        <p:tgtEl>
                                          <p:spTgt spid="34819">
                                            <p:txEl>
                                              <p:pRg st="6" end="6"/>
                                            </p:txEl>
                                          </p:spTgt>
                                        </p:tgtEl>
                                        <p:attrNameLst>
                                          <p:attrName>style.visibility</p:attrName>
                                        </p:attrNameLst>
                                      </p:cBhvr>
                                      <p:to>
                                        <p:strVal val="visible"/>
                                      </p:to>
                                    </p:set>
                                    <p:anim calcmode="lin" valueType="num">
                                      <p:cBhvr>
                                        <p:cTn id="55" dur="1000" fill="hold"/>
                                        <p:tgtEl>
                                          <p:spTgt spid="34819">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6" dur="1000" fill="hold"/>
                                        <p:tgtEl>
                                          <p:spTgt spid="34819">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57" dur="1000" fill="hold"/>
                                        <p:tgtEl>
                                          <p:spTgt spid="34819">
                                            <p:txEl>
                                              <p:pRg st="6" end="6"/>
                                            </p:txEl>
                                          </p:spTgt>
                                        </p:tgtEl>
                                        <p:attrNameLst>
                                          <p:attrName>ppt_y</p:attrName>
                                        </p:attrNameLst>
                                      </p:cBhvr>
                                      <p:tavLst>
                                        <p:tav tm="0">
                                          <p:val>
                                            <p:strVal val="#ppt_y"/>
                                          </p:val>
                                        </p:tav>
                                        <p:tav tm="100000">
                                          <p:val>
                                            <p:strVal val="#ppt_y"/>
                                          </p:val>
                                        </p:tav>
                                      </p:tavLst>
                                    </p:anim>
                                    <p:animEffect transition="in" filter="fade">
                                      <p:cBhvr>
                                        <p:cTn id="58" dur="1000"/>
                                        <p:tgtEl>
                                          <p:spTgt spid="348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defRPr/>
            </a:pPr>
            <a:r>
              <a:rPr lang="en-US" dirty="0" smtClean="0"/>
              <a:t>Handout Appendices</a:t>
            </a:r>
          </a:p>
        </p:txBody>
      </p:sp>
      <p:sp>
        <p:nvSpPr>
          <p:cNvPr id="25603" name="Rectangle 3"/>
          <p:cNvSpPr>
            <a:spLocks noGrp="1" noChangeArrowheads="1"/>
          </p:cNvSpPr>
          <p:nvPr>
            <p:ph type="body" idx="1"/>
          </p:nvPr>
        </p:nvSpPr>
        <p:spPr>
          <a:xfrm>
            <a:off x="0" y="1600200"/>
            <a:ext cx="9144000" cy="3810000"/>
          </a:xfrm>
        </p:spPr>
        <p:txBody>
          <a:bodyPr/>
          <a:lstStyle/>
          <a:p>
            <a:pPr>
              <a:buFont typeface="Wingdings" pitchFamily="2" charset="2"/>
              <a:buNone/>
              <a:defRPr/>
            </a:pPr>
            <a:r>
              <a:rPr lang="en-US" b="1" dirty="0" smtClean="0"/>
              <a:t> </a:t>
            </a:r>
            <a:r>
              <a:rPr lang="en-US" sz="2800" b="1" dirty="0" smtClean="0"/>
              <a:t>A	Manually Filing of M Reports  pg. 9</a:t>
            </a:r>
            <a:endParaRPr lang="en-US" sz="2800" dirty="0" smtClean="0"/>
          </a:p>
          <a:p>
            <a:pPr>
              <a:buFont typeface="Wingdings" pitchFamily="2" charset="2"/>
              <a:buNone/>
              <a:defRPr/>
            </a:pPr>
            <a:r>
              <a:rPr lang="en-US" sz="2800" b="1" dirty="0" smtClean="0"/>
              <a:t> </a:t>
            </a:r>
            <a:endParaRPr lang="en-US" sz="2800" dirty="0" smtClean="0"/>
          </a:p>
          <a:p>
            <a:pPr>
              <a:buFont typeface="Wingdings" pitchFamily="2" charset="2"/>
              <a:buNone/>
              <a:defRPr/>
            </a:pPr>
            <a:r>
              <a:rPr lang="en-US" sz="2800" b="1" dirty="0" smtClean="0"/>
              <a:t> </a:t>
            </a:r>
            <a:r>
              <a:rPr lang="en-CA" sz="2800" b="1" dirty="0" smtClean="0"/>
              <a:t>B	</a:t>
            </a:r>
            <a:r>
              <a:rPr lang="en-CA" sz="2800" b="1" dirty="0" err="1" smtClean="0"/>
              <a:t>MyLCI</a:t>
            </a:r>
            <a:r>
              <a:rPr lang="en-CA" sz="2800" b="1" dirty="0" smtClean="0"/>
              <a:t> for Electronic Reporting Pg.  10-13 </a:t>
            </a:r>
            <a:endParaRPr lang="en-US" sz="2800" b="1" dirty="0" smtClean="0"/>
          </a:p>
          <a:p>
            <a:pPr>
              <a:buFont typeface="Wingdings" pitchFamily="2" charset="2"/>
              <a:buNone/>
              <a:defRPr/>
            </a:pPr>
            <a:r>
              <a:rPr lang="en-US" sz="2800" b="1" dirty="0" smtClean="0"/>
              <a:t> </a:t>
            </a:r>
            <a:endParaRPr lang="en-US" sz="2800" dirty="0" smtClean="0"/>
          </a:p>
          <a:p>
            <a:pPr>
              <a:buFont typeface="Wingdings" pitchFamily="2" charset="2"/>
              <a:buNone/>
              <a:defRPr/>
            </a:pPr>
            <a:r>
              <a:rPr lang="en-US" sz="2800" b="1" dirty="0" smtClean="0"/>
              <a:t> C	District Activities Report Pg 14-17</a:t>
            </a:r>
            <a:endParaRPr lang="en-US" sz="2800" dirty="0" smtClean="0"/>
          </a:p>
          <a:p>
            <a:pPr>
              <a:buFont typeface="Wingdings" pitchFamily="2" charset="2"/>
              <a:buNone/>
              <a:defRPr/>
            </a:pPr>
            <a:r>
              <a:rPr lang="en-US" sz="2800" b="1" dirty="0" smtClean="0"/>
              <a:t> </a:t>
            </a:r>
            <a:endParaRPr lang="en-US" sz="2800" dirty="0" smtClean="0"/>
          </a:p>
          <a:p>
            <a:pPr>
              <a:buFont typeface="Wingdings" pitchFamily="2" charset="2"/>
              <a:buNone/>
              <a:defRPr/>
            </a:pPr>
            <a:r>
              <a:rPr lang="en-US" b="1" dirty="0" smtClean="0"/>
              <a:t>D		Membership Categories Pg.18</a:t>
            </a:r>
            <a:endParaRPr lang="en-US" dirty="0" smtClean="0"/>
          </a:p>
          <a:p>
            <a:pPr>
              <a:buFont typeface="Wingdings" pitchFamily="2" charset="2"/>
              <a:buNone/>
              <a:defRPr/>
            </a:pPr>
            <a:r>
              <a:rPr lang="en-US" b="1" dirty="0" smtClean="0"/>
              <a:t> </a:t>
            </a:r>
            <a:endParaRPr lang="en-US" dirty="0" smtClean="0"/>
          </a:p>
          <a:p>
            <a:pPr>
              <a:buFont typeface="Wingdings" pitchFamily="2" charset="2"/>
              <a:buNone/>
              <a:defRPr/>
            </a:pPr>
            <a:r>
              <a:rPr lang="en-US" b="1" dirty="0" smtClean="0"/>
              <a:t> </a:t>
            </a: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Handout Appendices</a:t>
            </a:r>
            <a:endParaRPr lang="en-US" dirty="0"/>
          </a:p>
        </p:txBody>
      </p:sp>
      <p:sp>
        <p:nvSpPr>
          <p:cNvPr id="3" name="Content Placeholder 2"/>
          <p:cNvSpPr>
            <a:spLocks noGrp="1"/>
          </p:cNvSpPr>
          <p:nvPr>
            <p:ph idx="1"/>
          </p:nvPr>
        </p:nvSpPr>
        <p:spPr>
          <a:xfrm>
            <a:off x="0" y="1828800"/>
            <a:ext cx="8686800" cy="4297363"/>
          </a:xfrm>
        </p:spPr>
        <p:txBody>
          <a:bodyPr/>
          <a:lstStyle/>
          <a:p>
            <a:pPr>
              <a:buFont typeface="Wingdings" pitchFamily="2" charset="2"/>
              <a:buNone/>
              <a:defRPr/>
            </a:pPr>
            <a:r>
              <a:rPr lang="en-US" b="1" dirty="0" smtClean="0"/>
              <a:t>E 	Rules for Best Club Contest	Pg. 19-21</a:t>
            </a:r>
            <a:endParaRPr lang="en-US" dirty="0" smtClean="0"/>
          </a:p>
          <a:p>
            <a:pPr>
              <a:buFont typeface="Wingdings" pitchFamily="2" charset="2"/>
              <a:buNone/>
              <a:defRPr/>
            </a:pPr>
            <a:endParaRPr lang="en-US" b="1" dirty="0" smtClean="0"/>
          </a:p>
          <a:p>
            <a:pPr>
              <a:buFont typeface="Wingdings" pitchFamily="2" charset="2"/>
              <a:buNone/>
              <a:defRPr/>
            </a:pPr>
            <a:r>
              <a:rPr lang="en-US" b="1" dirty="0" smtClean="0"/>
              <a:t>F	     LCI Service Activity Report Pg. 22-24</a:t>
            </a:r>
            <a:endParaRPr lang="en-US" dirty="0" smtClean="0"/>
          </a:p>
          <a:p>
            <a:pPr>
              <a:buFont typeface="Wingdings" pitchFamily="2" charset="2"/>
              <a:buNone/>
              <a:defRPr/>
            </a:pPr>
            <a:r>
              <a:rPr lang="en-US" b="1" dirty="0" smtClean="0"/>
              <a:t> </a:t>
            </a:r>
            <a:endParaRPr lang="en-US" dirty="0" smtClean="0"/>
          </a:p>
          <a:p>
            <a:pPr>
              <a:buFont typeface="Wingdings" pitchFamily="2" charset="2"/>
              <a:buNone/>
              <a:defRPr/>
            </a:pPr>
            <a:r>
              <a:rPr lang="en-US" b="1" dirty="0" smtClean="0"/>
              <a:t>G 	GMT &amp; GLT Pg. 24-25</a:t>
            </a:r>
            <a:endParaRPr lang="en-US" dirty="0" smtClean="0"/>
          </a:p>
          <a:p>
            <a:pPr>
              <a:buFont typeface="Wingdings" pitchFamily="2" charset="2"/>
              <a:buNone/>
              <a:defRPr/>
            </a:pPr>
            <a:r>
              <a:rPr lang="en-US" b="1" dirty="0" smtClean="0"/>
              <a:t> </a:t>
            </a:r>
            <a:endParaRPr lang="en-US" dirty="0" smtClean="0"/>
          </a:p>
          <a:p>
            <a:pPr>
              <a:buFont typeface="Wingdings" pitchFamily="2" charset="2"/>
              <a:buNone/>
              <a:defRPr/>
            </a:pPr>
            <a:r>
              <a:rPr lang="en-US" b="1" dirty="0" smtClean="0"/>
              <a:t>H	     Forms pg.  25</a:t>
            </a:r>
            <a:endParaRPr lang="en-US" dirty="0" smtClean="0"/>
          </a:p>
          <a:p>
            <a:pPr>
              <a:buFont typeface="Wingdings" pitchFamily="2" charset="2"/>
              <a:buNone/>
              <a:defRPr/>
            </a:pPr>
            <a:r>
              <a:rPr lang="en-US" b="1" dirty="0" smtClean="0"/>
              <a:t> </a:t>
            </a:r>
            <a:endParaRPr lang="en-US" dirty="0" smtClean="0"/>
          </a:p>
          <a:p>
            <a:pPr eaLnBrk="1" hangingPunct="1">
              <a:lnSpc>
                <a:spcPct val="80000"/>
              </a:lnSpc>
              <a:buFont typeface="Wingdings" pitchFamily="2" charset="2"/>
              <a:buNone/>
              <a:defRPr/>
            </a:pPr>
            <a:endParaRPr lang="en-US" b="1" dirty="0" smtClean="0"/>
          </a:p>
          <a:p>
            <a:pPr>
              <a:defRPr/>
            </a:pPr>
            <a:endParaRPr lang="en-US" dirty="0"/>
          </a:p>
        </p:txBody>
      </p:sp>
      <p:sp>
        <p:nvSpPr>
          <p:cNvPr id="47108" name="Slide Number Placeholder 3"/>
          <p:cNvSpPr>
            <a:spLocks noGrp="1"/>
          </p:cNvSpPr>
          <p:nvPr>
            <p:ph type="sldNum" sz="quarter" idx="11"/>
          </p:nvPr>
        </p:nvSpPr>
        <p:spPr>
          <a:noFill/>
        </p:spPr>
        <p:txBody>
          <a:bodyPr/>
          <a:lstStyle/>
          <a:p>
            <a:fld id="{240E797B-46A9-4540-BE9C-EBFE32E5120A}" type="slidenum">
              <a:rPr lang="en-US" altLang="en-US" smtClean="0"/>
              <a:pPr/>
              <a:t>33</a:t>
            </a:fld>
            <a:endParaRPr lang="en-US" altLang="en-US" smtClean="0"/>
          </a:p>
        </p:txBody>
      </p:sp>
      <p:pic>
        <p:nvPicPr>
          <p:cNvPr id="47109" name="Picture 6" descr="lionlogo_2c"/>
          <p:cNvPicPr>
            <a:picLocks noChangeAspect="1" noChangeArrowheads="1"/>
          </p:cNvPicPr>
          <p:nvPr/>
        </p:nvPicPr>
        <p:blipFill>
          <a:blip r:embed="rId3"/>
          <a:srcRect/>
          <a:stretch>
            <a:fillRect/>
          </a:stretch>
        </p:blipFill>
        <p:spPr bwMode="auto">
          <a:xfrm>
            <a:off x="6400800" y="4419600"/>
            <a:ext cx="1447800" cy="1366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lstStyle/>
          <a:p>
            <a:pPr>
              <a:defRPr/>
            </a:pPr>
            <a:r>
              <a:rPr lang="en-US" dirty="0" smtClean="0"/>
              <a:t>Using </a:t>
            </a:r>
            <a:r>
              <a:rPr lang="en-US" dirty="0" err="1" smtClean="0"/>
              <a:t>MyLCI</a:t>
            </a:r>
            <a:r>
              <a:rPr lang="en-US" dirty="0" smtClean="0"/>
              <a:t> Website</a:t>
            </a:r>
            <a:br>
              <a:rPr lang="en-US" dirty="0" smtClean="0"/>
            </a:br>
            <a:r>
              <a:rPr lang="en-US" dirty="0" smtClean="0"/>
              <a:t>Appendix B</a:t>
            </a:r>
            <a:endParaRPr lang="en-US" dirty="0"/>
          </a:p>
        </p:txBody>
      </p:sp>
      <p:sp>
        <p:nvSpPr>
          <p:cNvPr id="3" name="Content Placeholder 2"/>
          <p:cNvSpPr>
            <a:spLocks noGrp="1"/>
          </p:cNvSpPr>
          <p:nvPr>
            <p:ph idx="1"/>
          </p:nvPr>
        </p:nvSpPr>
        <p:spPr>
          <a:xfrm>
            <a:off x="457200" y="2438400"/>
            <a:ext cx="8229600" cy="3687763"/>
          </a:xfrm>
        </p:spPr>
        <p:txBody>
          <a:bodyPr/>
          <a:lstStyle/>
          <a:p>
            <a:pPr>
              <a:defRPr/>
            </a:pPr>
            <a:r>
              <a:rPr lang="en-US" b="1" dirty="0" smtClean="0"/>
              <a:t>Applying for PASSWORD</a:t>
            </a:r>
          </a:p>
          <a:p>
            <a:pPr>
              <a:defRPr/>
            </a:pPr>
            <a:r>
              <a:rPr lang="en-US" b="1" dirty="0" smtClean="0"/>
              <a:t>Filing Monthly Membership Report</a:t>
            </a:r>
          </a:p>
          <a:p>
            <a:pPr>
              <a:defRPr/>
            </a:pPr>
            <a:r>
              <a:rPr lang="en-US" b="1" dirty="0" smtClean="0"/>
              <a:t>Accessing Club Reports</a:t>
            </a:r>
          </a:p>
          <a:p>
            <a:pPr>
              <a:defRPr/>
            </a:pPr>
            <a:r>
              <a:rPr lang="en-US" b="1" dirty="0" smtClean="0"/>
              <a:t>Club &amp; Member Information</a:t>
            </a:r>
          </a:p>
          <a:p>
            <a:pPr>
              <a:defRPr/>
            </a:pPr>
            <a:r>
              <a:rPr lang="en-US" b="1" dirty="0" smtClean="0"/>
              <a:t>Filing LCI Activity Reports</a:t>
            </a:r>
          </a:p>
          <a:p>
            <a:pPr>
              <a:defRPr/>
            </a:pPr>
            <a:r>
              <a:rPr lang="en-US" b="1" dirty="0" smtClean="0"/>
              <a:t>Support Center-Training Area</a:t>
            </a:r>
          </a:p>
          <a:p>
            <a:pPr>
              <a:defRPr/>
            </a:pPr>
            <a:endParaRPr lang="en-US" dirty="0"/>
          </a:p>
        </p:txBody>
      </p:sp>
      <p:sp>
        <p:nvSpPr>
          <p:cNvPr id="24580" name="Slide Number Placeholder 4"/>
          <p:cNvSpPr>
            <a:spLocks noGrp="1"/>
          </p:cNvSpPr>
          <p:nvPr>
            <p:ph type="sldNum" sz="quarter" idx="11"/>
          </p:nvPr>
        </p:nvSpPr>
        <p:spPr>
          <a:noFill/>
        </p:spPr>
        <p:txBody>
          <a:bodyPr/>
          <a:lstStyle/>
          <a:p>
            <a:fld id="{6E92040A-0368-4B77-8294-4F149EE3BB36}" type="slidenum">
              <a:rPr lang="en-US" altLang="en-US" smtClean="0"/>
              <a:pPr/>
              <a:t>34</a:t>
            </a:fld>
            <a:endParaRPr lang="en-US" altLang="en-US" smtClean="0"/>
          </a:p>
        </p:txBody>
      </p:sp>
      <p:pic>
        <p:nvPicPr>
          <p:cNvPr id="24581" name="Picture 6" descr="lionlogo_2c"/>
          <p:cNvPicPr>
            <a:picLocks noChangeAspect="1" noChangeArrowheads="1"/>
          </p:cNvPicPr>
          <p:nvPr/>
        </p:nvPicPr>
        <p:blipFill>
          <a:blip r:embed="rId3"/>
          <a:srcRect/>
          <a:stretch>
            <a:fillRect/>
          </a:stretch>
        </p:blipFill>
        <p:spPr bwMode="auto">
          <a:xfrm>
            <a:off x="7239000" y="1044575"/>
            <a:ext cx="1447800" cy="13668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defRPr/>
            </a:pPr>
            <a:r>
              <a:rPr lang="en-US" dirty="0" smtClean="0"/>
              <a:t>Applying For Password</a:t>
            </a:r>
            <a:br>
              <a:rPr lang="en-US" dirty="0" smtClean="0"/>
            </a:br>
            <a:r>
              <a:rPr lang="en-US" dirty="0" smtClean="0"/>
              <a:t>Appendix B</a:t>
            </a:r>
            <a:endParaRPr lang="en-US" dirty="0"/>
          </a:p>
        </p:txBody>
      </p:sp>
      <p:sp>
        <p:nvSpPr>
          <p:cNvPr id="6" name="Content Placeholder 5"/>
          <p:cNvSpPr>
            <a:spLocks noGrp="1"/>
          </p:cNvSpPr>
          <p:nvPr>
            <p:ph idx="1"/>
          </p:nvPr>
        </p:nvSpPr>
        <p:spPr>
          <a:xfrm>
            <a:off x="457200" y="2057400"/>
            <a:ext cx="8229600" cy="4495800"/>
          </a:xfrm>
        </p:spPr>
        <p:txBody>
          <a:bodyPr/>
          <a:lstStyle/>
          <a:p>
            <a:pPr>
              <a:buFont typeface="Wingdings" pitchFamily="2" charset="2"/>
              <a:buChar char="v"/>
              <a:defRPr/>
            </a:pPr>
            <a:r>
              <a:rPr lang="en-US" b="1" dirty="0" smtClean="0"/>
              <a:t>Go to </a:t>
            </a:r>
            <a:r>
              <a:rPr lang="en-US" b="1" dirty="0" smtClean="0">
                <a:hlinkClick r:id="rId3"/>
              </a:rPr>
              <a:t>www.lionsclubs.org</a:t>
            </a:r>
            <a:endParaRPr lang="en-US" b="1" dirty="0" smtClean="0"/>
          </a:p>
          <a:p>
            <a:pPr>
              <a:buFont typeface="Wingdings" pitchFamily="2" charset="2"/>
              <a:buChar char="v"/>
              <a:defRPr/>
            </a:pPr>
            <a:r>
              <a:rPr lang="en-US" b="1" dirty="0" smtClean="0"/>
              <a:t>Upper toolbar click on </a:t>
            </a:r>
            <a:r>
              <a:rPr lang="en-US" b="1" dirty="0" err="1" smtClean="0"/>
              <a:t>MyLCI</a:t>
            </a:r>
            <a:endParaRPr lang="en-US" b="1" dirty="0" smtClean="0"/>
          </a:p>
          <a:p>
            <a:pPr>
              <a:buFont typeface="Wingdings" pitchFamily="2" charset="2"/>
              <a:buChar char="v"/>
              <a:defRPr/>
            </a:pPr>
            <a:r>
              <a:rPr lang="en-US" b="1" dirty="0" smtClean="0"/>
              <a:t>Welcome to the LCI Logon Page </a:t>
            </a:r>
          </a:p>
          <a:p>
            <a:pPr>
              <a:buFont typeface="Wingdings" pitchFamily="2" charset="2"/>
              <a:buChar char="v"/>
              <a:defRPr/>
            </a:pPr>
            <a:r>
              <a:rPr lang="en-US" b="1" dirty="0" smtClean="0"/>
              <a:t> New User/ Click here to register now</a:t>
            </a:r>
          </a:p>
          <a:p>
            <a:pPr>
              <a:buFont typeface="Wingdings" pitchFamily="2" charset="2"/>
              <a:buChar char="v"/>
              <a:defRPr/>
            </a:pPr>
            <a:r>
              <a:rPr lang="en-US" b="1" dirty="0" smtClean="0"/>
              <a:t>Put in member number, codes and click on submit</a:t>
            </a:r>
          </a:p>
          <a:p>
            <a:pPr>
              <a:buFont typeface="Wingdings" pitchFamily="2" charset="2"/>
              <a:buChar char="v"/>
              <a:defRPr/>
            </a:pPr>
            <a:r>
              <a:rPr lang="en-US" b="1" dirty="0" smtClean="0"/>
              <a:t>Application form opens up for completion</a:t>
            </a:r>
          </a:p>
          <a:p>
            <a:pPr>
              <a:buFont typeface="Wingdings" pitchFamily="2" charset="2"/>
              <a:buNone/>
              <a:defRPr/>
            </a:pPr>
            <a:r>
              <a:rPr lang="en-US" b="1" dirty="0" smtClean="0"/>
              <a:t> </a:t>
            </a:r>
            <a:endParaRPr lang="en-US" dirty="0" smtClean="0"/>
          </a:p>
          <a:p>
            <a:pPr>
              <a:defRPr/>
            </a:pPr>
            <a:endParaRPr lang="en-US" dirty="0"/>
          </a:p>
        </p:txBody>
      </p:sp>
      <p:sp>
        <p:nvSpPr>
          <p:cNvPr id="25604" name="Slide Number Placeholder 6"/>
          <p:cNvSpPr>
            <a:spLocks noGrp="1"/>
          </p:cNvSpPr>
          <p:nvPr>
            <p:ph type="sldNum" sz="quarter" idx="11"/>
          </p:nvPr>
        </p:nvSpPr>
        <p:spPr>
          <a:noFill/>
        </p:spPr>
        <p:txBody>
          <a:bodyPr/>
          <a:lstStyle/>
          <a:p>
            <a:fld id="{AB6ABD72-0EFA-46B4-A6C2-C54245FC2CF3}" type="slidenum">
              <a:rPr lang="en-US" altLang="en-US" smtClean="0"/>
              <a:pPr/>
              <a:t>35</a:t>
            </a:fld>
            <a:endParaRPr lang="en-US" altLang="en-US" smtClean="0"/>
          </a:p>
        </p:txBody>
      </p:sp>
      <p:pic>
        <p:nvPicPr>
          <p:cNvPr id="25605" name="Picture 6" descr="lionlogo_2c"/>
          <p:cNvPicPr>
            <a:picLocks noChangeAspect="1" noChangeArrowheads="1"/>
          </p:cNvPicPr>
          <p:nvPr/>
        </p:nvPicPr>
        <p:blipFill>
          <a:blip r:embed="rId4"/>
          <a:srcRect/>
          <a:stretch>
            <a:fillRect/>
          </a:stretch>
        </p:blipFill>
        <p:spPr bwMode="auto">
          <a:xfrm>
            <a:off x="7254875" y="846138"/>
            <a:ext cx="1447800"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pPr>
              <a:defRPr/>
            </a:pPr>
            <a:r>
              <a:rPr lang="en-US" dirty="0" smtClean="0"/>
              <a:t> Completing Application Form</a:t>
            </a:r>
            <a:br>
              <a:rPr lang="en-US" dirty="0" smtClean="0"/>
            </a:br>
            <a:r>
              <a:rPr lang="en-US" dirty="0" smtClean="0"/>
              <a:t>Appendix B</a:t>
            </a:r>
            <a:endParaRPr lang="en-US" dirty="0"/>
          </a:p>
        </p:txBody>
      </p:sp>
      <p:sp>
        <p:nvSpPr>
          <p:cNvPr id="3" name="Content Placeholder 2"/>
          <p:cNvSpPr>
            <a:spLocks noGrp="1"/>
          </p:cNvSpPr>
          <p:nvPr>
            <p:ph idx="1"/>
          </p:nvPr>
        </p:nvSpPr>
        <p:spPr>
          <a:xfrm>
            <a:off x="457200" y="2514600"/>
            <a:ext cx="8229600" cy="3611563"/>
          </a:xfrm>
        </p:spPr>
        <p:txBody>
          <a:bodyPr/>
          <a:lstStyle/>
          <a:p>
            <a:pPr>
              <a:buFont typeface="Wingdings" pitchFamily="2" charset="2"/>
              <a:buChar char="v"/>
              <a:defRPr/>
            </a:pPr>
            <a:r>
              <a:rPr lang="en-US" b="1" dirty="0" smtClean="0"/>
              <a:t>Select USERNAME, PASSWORD </a:t>
            </a:r>
          </a:p>
          <a:p>
            <a:pPr>
              <a:buFont typeface="Wingdings" pitchFamily="2" charset="2"/>
              <a:buChar char="v"/>
              <a:defRPr/>
            </a:pPr>
            <a:r>
              <a:rPr lang="en-US" b="1" dirty="0" smtClean="0"/>
              <a:t>And questions for future reference</a:t>
            </a:r>
          </a:p>
          <a:p>
            <a:pPr>
              <a:buFont typeface="Wingdings" pitchFamily="2" charset="2"/>
              <a:buChar char="v"/>
              <a:defRPr/>
            </a:pPr>
            <a:r>
              <a:rPr lang="en-US" b="1" dirty="0" smtClean="0"/>
              <a:t>Click on submit</a:t>
            </a:r>
          </a:p>
          <a:p>
            <a:pPr>
              <a:buFont typeface="Wingdings" pitchFamily="2" charset="2"/>
              <a:buChar char="v"/>
              <a:defRPr/>
            </a:pPr>
            <a:r>
              <a:rPr lang="en-US" b="1" dirty="0" smtClean="0"/>
              <a:t>Your PASSWORD should be sent to you by e-mail.</a:t>
            </a:r>
          </a:p>
          <a:p>
            <a:pPr>
              <a:buFont typeface="Wingdings" pitchFamily="2" charset="2"/>
              <a:buChar char="v"/>
              <a:defRPr/>
            </a:pPr>
            <a:r>
              <a:rPr lang="en-US" b="1" dirty="0" smtClean="0"/>
              <a:t>Store your PASSWORD and USERNAME in a safe place. </a:t>
            </a:r>
          </a:p>
          <a:p>
            <a:pPr>
              <a:defRPr/>
            </a:pPr>
            <a:endParaRPr lang="en-US" dirty="0"/>
          </a:p>
        </p:txBody>
      </p:sp>
      <p:sp>
        <p:nvSpPr>
          <p:cNvPr id="26628" name="Slide Number Placeholder 4"/>
          <p:cNvSpPr>
            <a:spLocks noGrp="1"/>
          </p:cNvSpPr>
          <p:nvPr>
            <p:ph type="sldNum" sz="quarter" idx="11"/>
          </p:nvPr>
        </p:nvSpPr>
        <p:spPr>
          <a:noFill/>
        </p:spPr>
        <p:txBody>
          <a:bodyPr/>
          <a:lstStyle/>
          <a:p>
            <a:fld id="{63A92960-0ABE-44C1-A541-7C823129F11A}" type="slidenum">
              <a:rPr lang="en-US" altLang="en-US" smtClean="0"/>
              <a:pPr/>
              <a:t>36</a:t>
            </a:fld>
            <a:endParaRPr lang="en-US" altLang="en-US" smtClean="0"/>
          </a:p>
        </p:txBody>
      </p:sp>
      <p:pic>
        <p:nvPicPr>
          <p:cNvPr id="26629" name="Picture 6" descr="lionlogo_2c"/>
          <p:cNvPicPr>
            <a:picLocks noChangeAspect="1" noChangeArrowheads="1"/>
          </p:cNvPicPr>
          <p:nvPr/>
        </p:nvPicPr>
        <p:blipFill>
          <a:blip r:embed="rId3"/>
          <a:srcRect/>
          <a:stretch>
            <a:fillRect/>
          </a:stretch>
        </p:blipFill>
        <p:spPr bwMode="auto">
          <a:xfrm>
            <a:off x="7391400" y="1190625"/>
            <a:ext cx="1447800" cy="13668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2087562"/>
          </a:xfrm>
        </p:spPr>
        <p:txBody>
          <a:bodyPr/>
          <a:lstStyle/>
          <a:p>
            <a:pPr>
              <a:defRPr/>
            </a:pPr>
            <a:r>
              <a:rPr lang="en-US" dirty="0" smtClean="0"/>
              <a:t>Using </a:t>
            </a:r>
            <a:r>
              <a:rPr lang="en-US" dirty="0" err="1" smtClean="0"/>
              <a:t>MyLCI</a:t>
            </a:r>
            <a:r>
              <a:rPr lang="en-US" dirty="0" smtClean="0"/>
              <a:t> to File M  Reports</a:t>
            </a:r>
            <a:br>
              <a:rPr lang="en-US" dirty="0" smtClean="0"/>
            </a:br>
            <a:r>
              <a:rPr lang="en-US" dirty="0" smtClean="0"/>
              <a:t>Appendix B</a:t>
            </a:r>
            <a:br>
              <a:rPr lang="en-US" dirty="0" smtClean="0"/>
            </a:br>
            <a:endParaRPr lang="en-US" dirty="0"/>
          </a:p>
        </p:txBody>
      </p:sp>
      <p:sp>
        <p:nvSpPr>
          <p:cNvPr id="4" name="Rectangle 3"/>
          <p:cNvSpPr>
            <a:spLocks noGrp="1" noChangeArrowheads="1"/>
          </p:cNvSpPr>
          <p:nvPr>
            <p:ph idx="1"/>
          </p:nvPr>
        </p:nvSpPr>
        <p:spPr>
          <a:xfrm>
            <a:off x="457200" y="1905000"/>
            <a:ext cx="8229600" cy="4221163"/>
          </a:xfrm>
        </p:spPr>
        <p:txBody>
          <a:bodyPr/>
          <a:lstStyle/>
          <a:p>
            <a:pPr eaLnBrk="1" hangingPunct="1">
              <a:defRPr/>
            </a:pPr>
            <a:r>
              <a:rPr lang="en-US" b="1" dirty="0" smtClean="0">
                <a:solidFill>
                  <a:schemeClr val="tx1">
                    <a:lumMod val="95000"/>
                  </a:schemeClr>
                </a:solidFill>
              </a:rPr>
              <a:t>Go to </a:t>
            </a:r>
            <a:r>
              <a:rPr lang="en-US" b="1" dirty="0" smtClean="0">
                <a:solidFill>
                  <a:schemeClr val="tx1">
                    <a:lumMod val="95000"/>
                  </a:schemeClr>
                </a:solidFill>
                <a:hlinkClick r:id="rId3"/>
              </a:rPr>
              <a:t>www.lionsclubs.org</a:t>
            </a:r>
            <a:endParaRPr lang="en-US" b="1" dirty="0" smtClean="0">
              <a:solidFill>
                <a:schemeClr val="tx1">
                  <a:lumMod val="95000"/>
                </a:schemeClr>
              </a:solidFill>
            </a:endParaRPr>
          </a:p>
          <a:p>
            <a:pPr eaLnBrk="1" hangingPunct="1">
              <a:defRPr/>
            </a:pPr>
            <a:r>
              <a:rPr lang="en-US" b="1" dirty="0" smtClean="0">
                <a:solidFill>
                  <a:schemeClr val="tx1">
                    <a:lumMod val="95000"/>
                  </a:schemeClr>
                </a:solidFill>
              </a:rPr>
              <a:t>Click on  </a:t>
            </a:r>
            <a:r>
              <a:rPr lang="en-US" b="1" dirty="0" err="1" smtClean="0">
                <a:solidFill>
                  <a:schemeClr val="tx1">
                    <a:lumMod val="95000"/>
                  </a:schemeClr>
                </a:solidFill>
              </a:rPr>
              <a:t>MyLCI</a:t>
            </a:r>
            <a:r>
              <a:rPr lang="en-US" b="1" dirty="0" smtClean="0">
                <a:solidFill>
                  <a:schemeClr val="tx1">
                    <a:lumMod val="95000"/>
                  </a:schemeClr>
                </a:solidFill>
              </a:rPr>
              <a:t> upper  toolbar</a:t>
            </a:r>
          </a:p>
          <a:p>
            <a:pPr eaLnBrk="1" hangingPunct="1">
              <a:defRPr/>
            </a:pPr>
            <a:r>
              <a:rPr lang="en-US" b="1" dirty="0" smtClean="0">
                <a:solidFill>
                  <a:schemeClr val="tx1">
                    <a:lumMod val="95000"/>
                  </a:schemeClr>
                </a:solidFill>
              </a:rPr>
              <a:t>USERNAME &amp; PASSWORD</a:t>
            </a:r>
          </a:p>
          <a:p>
            <a:pPr eaLnBrk="1" hangingPunct="1">
              <a:defRPr/>
            </a:pPr>
            <a:r>
              <a:rPr lang="en-US" b="1" dirty="0" smtClean="0">
                <a:solidFill>
                  <a:schemeClr val="tx1">
                    <a:lumMod val="95000"/>
                  </a:schemeClr>
                </a:solidFill>
              </a:rPr>
              <a:t>Top toolbar left-My Lions Club</a:t>
            </a:r>
          </a:p>
          <a:p>
            <a:pPr eaLnBrk="1" hangingPunct="1">
              <a:defRPr/>
            </a:pPr>
            <a:r>
              <a:rPr lang="en-US" b="1" dirty="0" smtClean="0">
                <a:solidFill>
                  <a:schemeClr val="tx1">
                    <a:lumMod val="95000"/>
                  </a:schemeClr>
                </a:solidFill>
              </a:rPr>
              <a:t>Drop Down Menu</a:t>
            </a:r>
          </a:p>
          <a:p>
            <a:pPr eaLnBrk="1" hangingPunct="1">
              <a:defRPr/>
            </a:pPr>
            <a:r>
              <a:rPr lang="en-US" b="1" dirty="0" smtClean="0">
                <a:solidFill>
                  <a:schemeClr val="tx1">
                    <a:lumMod val="95000"/>
                  </a:schemeClr>
                </a:solidFill>
              </a:rPr>
              <a:t>Select function (</a:t>
            </a:r>
            <a:r>
              <a:rPr lang="en-US" b="1" dirty="0" err="1" smtClean="0">
                <a:solidFill>
                  <a:schemeClr val="tx1">
                    <a:lumMod val="95000"/>
                  </a:schemeClr>
                </a:solidFill>
              </a:rPr>
              <a:t>Eg</a:t>
            </a:r>
            <a:r>
              <a:rPr lang="en-US" b="1" dirty="0" smtClean="0">
                <a:solidFill>
                  <a:schemeClr val="tx1">
                    <a:lumMod val="95000"/>
                  </a:schemeClr>
                </a:solidFill>
              </a:rPr>
              <a:t>. Members)</a:t>
            </a:r>
          </a:p>
          <a:p>
            <a:pPr eaLnBrk="1" hangingPunct="1">
              <a:defRPr/>
            </a:pPr>
            <a:r>
              <a:rPr lang="en-US" b="1" dirty="0" smtClean="0">
                <a:solidFill>
                  <a:schemeClr val="tx1">
                    <a:lumMod val="95000"/>
                  </a:schemeClr>
                </a:solidFill>
              </a:rPr>
              <a:t>You can then add, drop, transfer, etc</a:t>
            </a:r>
          </a:p>
          <a:p>
            <a:pPr eaLnBrk="1" hangingPunct="1">
              <a:defRPr/>
            </a:pPr>
            <a:r>
              <a:rPr lang="en-US" b="1" dirty="0" smtClean="0">
                <a:solidFill>
                  <a:schemeClr val="tx1">
                    <a:lumMod val="95000"/>
                  </a:schemeClr>
                </a:solidFill>
              </a:rPr>
              <a:t>No changes-NO ACTIVITY for month</a:t>
            </a:r>
          </a:p>
        </p:txBody>
      </p:sp>
      <p:sp>
        <p:nvSpPr>
          <p:cNvPr id="27652" name="Slide Number Placeholder 5"/>
          <p:cNvSpPr>
            <a:spLocks noGrp="1"/>
          </p:cNvSpPr>
          <p:nvPr>
            <p:ph type="sldNum" sz="quarter" idx="11"/>
          </p:nvPr>
        </p:nvSpPr>
        <p:spPr>
          <a:noFill/>
        </p:spPr>
        <p:txBody>
          <a:bodyPr/>
          <a:lstStyle/>
          <a:p>
            <a:fld id="{5F8FF765-CE9D-4A7F-AEB5-881199242D24}" type="slidenum">
              <a:rPr lang="en-US" altLang="en-US" smtClean="0"/>
              <a:pPr/>
              <a:t>37</a:t>
            </a:fld>
            <a:endParaRPr lang="en-US" altLang="en-US" smtClean="0"/>
          </a:p>
        </p:txBody>
      </p:sp>
      <p:pic>
        <p:nvPicPr>
          <p:cNvPr id="27653" name="Picture 6" descr="lionlogo_2c"/>
          <p:cNvPicPr>
            <a:picLocks noChangeAspect="1" noChangeArrowheads="1"/>
          </p:cNvPicPr>
          <p:nvPr/>
        </p:nvPicPr>
        <p:blipFill>
          <a:blip r:embed="rId4"/>
          <a:srcRect/>
          <a:stretch>
            <a:fillRect/>
          </a:stretch>
        </p:blipFill>
        <p:spPr bwMode="auto">
          <a:xfrm>
            <a:off x="7239000" y="1122363"/>
            <a:ext cx="1447800"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t>Member &amp; Club Information on Dropdown Menu Appendix B</a:t>
            </a:r>
            <a:endParaRPr lang="en-US" sz="4000" dirty="0"/>
          </a:p>
        </p:txBody>
      </p:sp>
      <p:sp>
        <p:nvSpPr>
          <p:cNvPr id="3" name="Content Placeholder 2"/>
          <p:cNvSpPr>
            <a:spLocks noGrp="1"/>
          </p:cNvSpPr>
          <p:nvPr>
            <p:ph idx="1"/>
          </p:nvPr>
        </p:nvSpPr>
        <p:spPr>
          <a:xfrm>
            <a:off x="457200" y="1828800"/>
            <a:ext cx="8229600" cy="4297363"/>
          </a:xfrm>
        </p:spPr>
        <p:txBody>
          <a:bodyPr/>
          <a:lstStyle/>
          <a:p>
            <a:pPr>
              <a:defRPr/>
            </a:pPr>
            <a:r>
              <a:rPr lang="en-US" b="1" dirty="0" smtClean="0"/>
              <a:t>Members</a:t>
            </a:r>
          </a:p>
          <a:p>
            <a:pPr>
              <a:defRPr/>
            </a:pPr>
            <a:r>
              <a:rPr lang="en-US" b="1" dirty="0" smtClean="0"/>
              <a:t>Club Information</a:t>
            </a:r>
          </a:p>
          <a:p>
            <a:pPr>
              <a:defRPr/>
            </a:pPr>
            <a:r>
              <a:rPr lang="en-US" b="1" dirty="0" smtClean="0"/>
              <a:t>Officers</a:t>
            </a:r>
          </a:p>
          <a:p>
            <a:pPr>
              <a:defRPr/>
            </a:pPr>
            <a:r>
              <a:rPr lang="en-US" b="1" dirty="0" smtClean="0"/>
              <a:t>Statements/Dues</a:t>
            </a:r>
          </a:p>
          <a:p>
            <a:pPr>
              <a:defRPr/>
            </a:pPr>
            <a:r>
              <a:rPr lang="en-US" b="1" dirty="0" smtClean="0"/>
              <a:t>Service Activities</a:t>
            </a:r>
          </a:p>
          <a:p>
            <a:pPr>
              <a:defRPr/>
            </a:pPr>
            <a:r>
              <a:rPr lang="en-US" b="1" dirty="0" smtClean="0"/>
              <a:t>Signature Service Activities</a:t>
            </a:r>
          </a:p>
          <a:p>
            <a:pPr>
              <a:defRPr/>
            </a:pPr>
            <a:r>
              <a:rPr lang="en-US" b="1" dirty="0" smtClean="0"/>
              <a:t>Service Activity Goals</a:t>
            </a:r>
          </a:p>
          <a:p>
            <a:pPr>
              <a:defRPr/>
            </a:pPr>
            <a:r>
              <a:rPr lang="en-US" b="1" dirty="0" smtClean="0"/>
              <a:t>Reports</a:t>
            </a:r>
            <a:endParaRPr lang="en-US" b="1" dirty="0"/>
          </a:p>
        </p:txBody>
      </p:sp>
      <p:sp>
        <p:nvSpPr>
          <p:cNvPr id="28676" name="Slide Number Placeholder 4"/>
          <p:cNvSpPr>
            <a:spLocks noGrp="1"/>
          </p:cNvSpPr>
          <p:nvPr>
            <p:ph type="sldNum" sz="quarter" idx="11"/>
          </p:nvPr>
        </p:nvSpPr>
        <p:spPr>
          <a:noFill/>
        </p:spPr>
        <p:txBody>
          <a:bodyPr/>
          <a:lstStyle/>
          <a:p>
            <a:fld id="{22836593-DC2A-459E-BE23-DCDBF576BEF7}" type="slidenum">
              <a:rPr lang="en-US" altLang="en-US" smtClean="0"/>
              <a:pPr/>
              <a:t>38</a:t>
            </a:fld>
            <a:endParaRPr lang="en-US" altLang="en-US" smtClean="0"/>
          </a:p>
        </p:txBody>
      </p:sp>
      <p:pic>
        <p:nvPicPr>
          <p:cNvPr id="28677" name="Picture 6" descr="lionlogo_2c"/>
          <p:cNvPicPr>
            <a:picLocks noChangeAspect="1" noChangeArrowheads="1"/>
          </p:cNvPicPr>
          <p:nvPr/>
        </p:nvPicPr>
        <p:blipFill>
          <a:blip r:embed="rId3"/>
          <a:srcRect/>
          <a:stretch>
            <a:fillRect/>
          </a:stretch>
        </p:blipFill>
        <p:spPr bwMode="auto">
          <a:xfrm>
            <a:off x="7467600" y="1539875"/>
            <a:ext cx="1447800" cy="1366838"/>
          </a:xfrm>
          <a:prstGeom prst="rect">
            <a:avLst/>
          </a:prstGeom>
          <a:noFill/>
          <a:ln w="9525">
            <a:noFill/>
            <a:miter lim="800000"/>
            <a:headEnd/>
            <a:tailEnd/>
          </a:ln>
        </p:spPr>
      </p:pic>
      <p:pic>
        <p:nvPicPr>
          <p:cNvPr id="28678" name="Picture 5" descr="president's logo"/>
          <p:cNvPicPr>
            <a:picLocks noChangeAspect="1" noChangeArrowheads="1"/>
          </p:cNvPicPr>
          <p:nvPr/>
        </p:nvPicPr>
        <p:blipFill>
          <a:blip r:embed="rId4" cstate="print"/>
          <a:stretch>
            <a:fillRect/>
          </a:stretch>
        </p:blipFill>
        <p:spPr bwMode="auto">
          <a:xfrm>
            <a:off x="7443788" y="3397350"/>
            <a:ext cx="1495425" cy="841176"/>
          </a:xfrm>
          <a:prstGeom prst="rect">
            <a:avLst/>
          </a:prstGeom>
          <a:noFill/>
          <a:ln w="9525">
            <a:noFill/>
            <a:miter lim="800000"/>
            <a:headEnd/>
            <a:tailEnd/>
          </a:ln>
        </p:spPr>
      </p:pic>
      <p:pic>
        <p:nvPicPr>
          <p:cNvPr id="28679" name="Picture 6" descr="DG PIN 15_16"/>
          <p:cNvPicPr>
            <a:picLocks noChangeAspect="1" noChangeArrowheads="1"/>
          </p:cNvPicPr>
          <p:nvPr/>
        </p:nvPicPr>
        <p:blipFill>
          <a:blip r:embed="rId5" cstate="print"/>
          <a:stretch>
            <a:fillRect/>
          </a:stretch>
        </p:blipFill>
        <p:spPr bwMode="auto">
          <a:xfrm>
            <a:off x="7748588" y="4869870"/>
            <a:ext cx="938212" cy="80443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lstStyle/>
          <a:p>
            <a:pPr>
              <a:defRPr/>
            </a:pPr>
            <a:r>
              <a:rPr lang="en-US" dirty="0" err="1" smtClean="0"/>
              <a:t>MyLCI</a:t>
            </a:r>
            <a:r>
              <a:rPr lang="en-US" dirty="0" smtClean="0"/>
              <a:t> Support Center</a:t>
            </a:r>
            <a:br>
              <a:rPr lang="en-US" dirty="0" smtClean="0"/>
            </a:br>
            <a:endParaRPr lang="en-US" dirty="0"/>
          </a:p>
        </p:txBody>
      </p:sp>
      <p:sp>
        <p:nvSpPr>
          <p:cNvPr id="3" name="Content Placeholder 2"/>
          <p:cNvSpPr>
            <a:spLocks noGrp="1"/>
          </p:cNvSpPr>
          <p:nvPr>
            <p:ph idx="1"/>
          </p:nvPr>
        </p:nvSpPr>
        <p:spPr>
          <a:xfrm>
            <a:off x="228600" y="1600200"/>
            <a:ext cx="8534400" cy="4525963"/>
          </a:xfrm>
        </p:spPr>
        <p:txBody>
          <a:bodyPr/>
          <a:lstStyle/>
          <a:p>
            <a:pPr algn="ctr">
              <a:buFont typeface="Wingdings" pitchFamily="2" charset="2"/>
              <a:buNone/>
              <a:defRPr/>
            </a:pPr>
            <a:r>
              <a:rPr lang="en-US" b="1" dirty="0" smtClean="0"/>
              <a:t>On the upper right hand side of the page you will see SUPPORT CENTER. Click on that and a drop down menu appears. There is a training area relevant to your club. You can practice performing functions without affecting the member data in the training site. It is well worth your while to practice on this site before doing your July 2016 reporting.</a:t>
            </a:r>
          </a:p>
          <a:p>
            <a:pPr>
              <a:defRPr/>
            </a:pPr>
            <a:endParaRPr lang="en-US" dirty="0"/>
          </a:p>
        </p:txBody>
      </p:sp>
      <p:sp>
        <p:nvSpPr>
          <p:cNvPr id="29700" name="Slide Number Placeholder 4"/>
          <p:cNvSpPr>
            <a:spLocks noGrp="1"/>
          </p:cNvSpPr>
          <p:nvPr>
            <p:ph type="sldNum" sz="quarter" idx="11"/>
          </p:nvPr>
        </p:nvSpPr>
        <p:spPr>
          <a:noFill/>
        </p:spPr>
        <p:txBody>
          <a:bodyPr/>
          <a:lstStyle/>
          <a:p>
            <a:fld id="{3CD5BDA2-402B-450B-90C2-7FF5EC07888D}" type="slidenum">
              <a:rPr lang="en-US" altLang="en-US" smtClean="0"/>
              <a:pPr/>
              <a:t>39</a:t>
            </a:fld>
            <a:endParaRPr lang="en-US" altLang="en-US" smtClean="0"/>
          </a:p>
        </p:txBody>
      </p:sp>
      <p:pic>
        <p:nvPicPr>
          <p:cNvPr id="29701" name="Picture 6" descr="lionlogo_2c"/>
          <p:cNvPicPr>
            <a:picLocks noChangeAspect="1" noChangeArrowheads="1"/>
          </p:cNvPicPr>
          <p:nvPr/>
        </p:nvPicPr>
        <p:blipFill>
          <a:blip r:embed="rId3"/>
          <a:srcRect/>
          <a:stretch>
            <a:fillRect/>
          </a:stretch>
        </p:blipFill>
        <p:spPr bwMode="auto">
          <a:xfrm>
            <a:off x="7581900" y="249238"/>
            <a:ext cx="1447800"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r>
              <a:rPr lang="en-US" smtClean="0"/>
              <a:t>Correspondence</a:t>
            </a:r>
          </a:p>
        </p:txBody>
      </p:sp>
      <p:sp>
        <p:nvSpPr>
          <p:cNvPr id="16387" name="Rectangle 3"/>
          <p:cNvSpPr>
            <a:spLocks noGrp="1" noChangeArrowheads="1"/>
          </p:cNvSpPr>
          <p:nvPr>
            <p:ph type="body" idx="1"/>
          </p:nvPr>
        </p:nvSpPr>
        <p:spPr>
          <a:xfrm>
            <a:off x="457200" y="1371600"/>
            <a:ext cx="8229600" cy="4525963"/>
          </a:xfrm>
        </p:spPr>
        <p:txBody>
          <a:bodyPr/>
          <a:lstStyle/>
          <a:p>
            <a:pPr marL="609600" indent="-609600" eaLnBrk="1" hangingPunct="1">
              <a:lnSpc>
                <a:spcPct val="90000"/>
              </a:lnSpc>
              <a:buFont typeface="Wingdings" pitchFamily="2" charset="2"/>
              <a:buNone/>
              <a:defRPr/>
            </a:pPr>
            <a:endParaRPr lang="en-CA" b="1" dirty="0" smtClean="0"/>
          </a:p>
          <a:p>
            <a:pPr marL="609600" indent="-609600" eaLnBrk="1" hangingPunct="1">
              <a:lnSpc>
                <a:spcPct val="90000"/>
              </a:lnSpc>
              <a:buFont typeface="Wingdings" pitchFamily="2" charset="2"/>
              <a:buChar char="v"/>
              <a:defRPr/>
            </a:pPr>
            <a:r>
              <a:rPr lang="en-CA" b="1" dirty="0" smtClean="0">
                <a:solidFill>
                  <a:srgbClr val="FFFF00"/>
                </a:solidFill>
              </a:rPr>
              <a:t>Incoming:</a:t>
            </a:r>
          </a:p>
          <a:p>
            <a:pPr marL="609600" indent="-609600" eaLnBrk="1" hangingPunct="1">
              <a:lnSpc>
                <a:spcPct val="90000"/>
              </a:lnSpc>
              <a:buClr>
                <a:schemeClr val="tx2"/>
              </a:buClr>
              <a:buFont typeface="Wingdings" pitchFamily="2" charset="2"/>
              <a:buAutoNum type="alphaLcParenR"/>
              <a:defRPr/>
            </a:pPr>
            <a:r>
              <a:rPr lang="en-CA" b="1" dirty="0" smtClean="0"/>
              <a:t>Use home address or  club box #.</a:t>
            </a:r>
          </a:p>
          <a:p>
            <a:pPr marL="609600" indent="-609600" eaLnBrk="1" hangingPunct="1">
              <a:lnSpc>
                <a:spcPct val="90000"/>
              </a:lnSpc>
              <a:buClr>
                <a:schemeClr val="tx2"/>
              </a:buClr>
              <a:buFont typeface="Wingdings" pitchFamily="2" charset="2"/>
              <a:buAutoNum type="alphaLcParenR"/>
              <a:defRPr/>
            </a:pPr>
            <a:r>
              <a:rPr lang="en-CA" b="1" dirty="0" smtClean="0"/>
              <a:t>Pick up often</a:t>
            </a:r>
          </a:p>
          <a:p>
            <a:pPr marL="609600" indent="-609600" eaLnBrk="1" hangingPunct="1">
              <a:lnSpc>
                <a:spcPct val="90000"/>
              </a:lnSpc>
              <a:buClr>
                <a:schemeClr val="tx2"/>
              </a:buClr>
              <a:buFont typeface="Wingdings" pitchFamily="2" charset="2"/>
              <a:buAutoNum type="alphaLcParenR"/>
              <a:defRPr/>
            </a:pPr>
            <a:r>
              <a:rPr lang="en-CA" b="1" dirty="0" smtClean="0"/>
              <a:t>Act upon quickly.</a:t>
            </a:r>
          </a:p>
          <a:p>
            <a:pPr marL="609600" indent="-609600" eaLnBrk="1" hangingPunct="1">
              <a:lnSpc>
                <a:spcPct val="90000"/>
              </a:lnSpc>
              <a:buClr>
                <a:schemeClr val="tx2"/>
              </a:buClr>
              <a:buFont typeface="Wingdings" pitchFamily="2" charset="2"/>
              <a:buAutoNum type="alphaLcParenR"/>
              <a:defRPr/>
            </a:pPr>
            <a:r>
              <a:rPr lang="en-CA" b="1" dirty="0" smtClean="0"/>
              <a:t>Coding system.</a:t>
            </a:r>
            <a:endParaRPr lang="en-US" dirty="0" smtClean="0"/>
          </a:p>
          <a:p>
            <a:pPr marL="609600" indent="-609600" eaLnBrk="1" hangingPunct="1">
              <a:lnSpc>
                <a:spcPct val="90000"/>
              </a:lnSpc>
              <a:buClr>
                <a:schemeClr val="tx2"/>
              </a:buClr>
              <a:buFont typeface="Wingdings" pitchFamily="2" charset="2"/>
              <a:buAutoNum type="alphaLcParenR"/>
              <a:defRPr/>
            </a:pPr>
            <a:r>
              <a:rPr lang="en-CA" b="1" dirty="0" smtClean="0"/>
              <a:t>Filing system.</a:t>
            </a:r>
          </a:p>
          <a:p>
            <a:pPr marL="609600" indent="-609600" eaLnBrk="1" hangingPunct="1">
              <a:lnSpc>
                <a:spcPct val="90000"/>
              </a:lnSpc>
              <a:buClr>
                <a:schemeClr val="tx2"/>
              </a:buClr>
              <a:buFont typeface="Wingdings" pitchFamily="2" charset="2"/>
              <a:buAutoNum type="alphaLcParenR"/>
              <a:defRPr/>
            </a:pPr>
            <a:r>
              <a:rPr lang="en-CA" b="1" dirty="0" smtClean="0"/>
              <a:t>Email</a:t>
            </a:r>
            <a:endParaRPr lang="en-US" dirty="0" smtClean="0"/>
          </a:p>
          <a:p>
            <a:pPr marL="609600" indent="-609600" eaLnBrk="1" hangingPunct="1">
              <a:lnSpc>
                <a:spcPct val="90000"/>
              </a:lnSpc>
              <a:buClr>
                <a:schemeClr val="tx2"/>
              </a:buClr>
              <a:buFont typeface="Wingdings" pitchFamily="2" charset="2"/>
              <a:buAutoNum type="alphaLcParenR"/>
              <a:defRPr/>
            </a:pPr>
            <a:endParaRPr lang="en-CA" b="1" dirty="0" smtClean="0"/>
          </a:p>
          <a:p>
            <a:pPr marL="609600" indent="-609600" eaLnBrk="1" hangingPunct="1">
              <a:lnSpc>
                <a:spcPct val="90000"/>
              </a:lnSpc>
              <a:buFont typeface="Wingdings" pitchFamily="2" charset="2"/>
              <a:buNone/>
              <a:defRPr/>
            </a:pPr>
            <a:r>
              <a:rPr lang="en-CA" b="1" dirty="0" smtClean="0"/>
              <a:t>	</a:t>
            </a:r>
            <a:endParaRPr lang="en-US" b="1" dirty="0" smtClean="0"/>
          </a:p>
        </p:txBody>
      </p:sp>
      <p:sp>
        <p:nvSpPr>
          <p:cNvPr id="6148" name="Slide Number Placeholder 4"/>
          <p:cNvSpPr>
            <a:spLocks noGrp="1"/>
          </p:cNvSpPr>
          <p:nvPr>
            <p:ph type="sldNum" sz="quarter" idx="11"/>
          </p:nvPr>
        </p:nvSpPr>
        <p:spPr>
          <a:noFill/>
        </p:spPr>
        <p:txBody>
          <a:bodyPr/>
          <a:lstStyle/>
          <a:p>
            <a:fld id="{565D13D8-4251-43C0-A072-7DFED52B52BB}" type="slidenum">
              <a:rPr lang="en-US" altLang="en-US" smtClean="0"/>
              <a:pPr/>
              <a:t>4</a:t>
            </a:fld>
            <a:endParaRPr lang="en-US" altLang="en-US" smtClean="0"/>
          </a:p>
        </p:txBody>
      </p:sp>
      <p:pic>
        <p:nvPicPr>
          <p:cNvPr id="6149" name="Picture 6" descr="lionlogo_2c"/>
          <p:cNvPicPr>
            <a:picLocks noChangeAspect="1" noChangeArrowheads="1"/>
          </p:cNvPicPr>
          <p:nvPr/>
        </p:nvPicPr>
        <p:blipFill>
          <a:blip r:embed="rId3"/>
          <a:srcRect/>
          <a:stretch>
            <a:fillRect/>
          </a:stretch>
        </p:blipFill>
        <p:spPr bwMode="auto">
          <a:xfrm>
            <a:off x="7239000" y="338138"/>
            <a:ext cx="1447800" cy="1365250"/>
          </a:xfrm>
          <a:prstGeom prst="rect">
            <a:avLst/>
          </a:prstGeom>
          <a:noFill/>
          <a:ln w="9525">
            <a:noFill/>
            <a:miter lim="800000"/>
            <a:headEnd/>
            <a:tailEnd/>
          </a:ln>
        </p:spPr>
      </p:pic>
      <p:pic>
        <p:nvPicPr>
          <p:cNvPr id="6150" name="Picture 5" descr="president's logo"/>
          <p:cNvPicPr>
            <a:picLocks noChangeAspect="1" noChangeArrowheads="1"/>
          </p:cNvPicPr>
          <p:nvPr/>
        </p:nvPicPr>
        <p:blipFill>
          <a:blip r:embed="rId4" cstate="print"/>
          <a:stretch>
            <a:fillRect/>
          </a:stretch>
        </p:blipFill>
        <p:spPr bwMode="auto">
          <a:xfrm>
            <a:off x="7191375" y="3554512"/>
            <a:ext cx="1495425" cy="841176"/>
          </a:xfrm>
          <a:prstGeom prst="rect">
            <a:avLst/>
          </a:prstGeom>
          <a:noFill/>
          <a:ln w="9525">
            <a:noFill/>
            <a:miter lim="800000"/>
            <a:headEnd/>
            <a:tailEnd/>
          </a:ln>
        </p:spPr>
      </p:pic>
      <p:pic>
        <p:nvPicPr>
          <p:cNvPr id="6151" name="Picture 6" descr="DG PIN 15_16"/>
          <p:cNvPicPr>
            <a:picLocks noChangeAspect="1" noChangeArrowheads="1"/>
          </p:cNvPicPr>
          <p:nvPr/>
        </p:nvPicPr>
        <p:blipFill>
          <a:blip r:embed="rId5" cstate="print"/>
          <a:stretch>
            <a:fillRect/>
          </a:stretch>
        </p:blipFill>
        <p:spPr bwMode="auto">
          <a:xfrm>
            <a:off x="7493000" y="5028619"/>
            <a:ext cx="938213" cy="8044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 calcmode="lin" valueType="num">
                                      <p:cBhvr additive="base">
                                        <p:cTn id="7" dur="500" fill="hold"/>
                                        <p:tgtEl>
                                          <p:spTgt spid="16387">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 calcmode="lin" valueType="num">
                                      <p:cBhvr additive="base">
                                        <p:cTn id="13" dur="500" fill="hold"/>
                                        <p:tgtEl>
                                          <p:spTgt spid="1638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anim calcmode="lin" valueType="num">
                                      <p:cBhvr additive="base">
                                        <p:cTn id="19" dur="500" fill="hold"/>
                                        <p:tgtEl>
                                          <p:spTgt spid="1638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6387">
                                            <p:txEl>
                                              <p:pRg st="4" end="4"/>
                                            </p:txEl>
                                          </p:spTgt>
                                        </p:tgtEl>
                                        <p:attrNameLst>
                                          <p:attrName>style.visibility</p:attrName>
                                        </p:attrNameLst>
                                      </p:cBhvr>
                                      <p:to>
                                        <p:strVal val="visible"/>
                                      </p:to>
                                    </p:set>
                                    <p:anim calcmode="lin" valueType="num">
                                      <p:cBhvr additive="base">
                                        <p:cTn id="25" dur="500" fill="hold"/>
                                        <p:tgtEl>
                                          <p:spTgt spid="16387">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6387">
                                            <p:txEl>
                                              <p:pRg st="5" end="5"/>
                                            </p:txEl>
                                          </p:spTgt>
                                        </p:tgtEl>
                                        <p:attrNameLst>
                                          <p:attrName>style.visibility</p:attrName>
                                        </p:attrNameLst>
                                      </p:cBhvr>
                                      <p:to>
                                        <p:strVal val="visible"/>
                                      </p:to>
                                    </p:set>
                                    <p:anim calcmode="lin" valueType="num">
                                      <p:cBhvr additive="base">
                                        <p:cTn id="31" dur="500" fill="hold"/>
                                        <p:tgtEl>
                                          <p:spTgt spid="16387">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63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6387">
                                            <p:txEl>
                                              <p:pRg st="6" end="6"/>
                                            </p:txEl>
                                          </p:spTgt>
                                        </p:tgtEl>
                                        <p:attrNameLst>
                                          <p:attrName>style.visibility</p:attrName>
                                        </p:attrNameLst>
                                      </p:cBhvr>
                                      <p:to>
                                        <p:strVal val="visible"/>
                                      </p:to>
                                    </p:set>
                                    <p:anim calcmode="lin" valueType="num">
                                      <p:cBhvr additive="base">
                                        <p:cTn id="37" dur="500" fill="hold"/>
                                        <p:tgtEl>
                                          <p:spTgt spid="16387">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638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6387">
                                            <p:txEl>
                                              <p:pRg st="7" end="7"/>
                                            </p:txEl>
                                          </p:spTgt>
                                        </p:tgtEl>
                                        <p:attrNameLst>
                                          <p:attrName>style.visibility</p:attrName>
                                        </p:attrNameLst>
                                      </p:cBhvr>
                                      <p:to>
                                        <p:strVal val="visible"/>
                                      </p:to>
                                    </p:set>
                                    <p:anim calcmode="lin" valueType="num">
                                      <p:cBhvr additive="base">
                                        <p:cTn id="43" dur="500" fill="hold"/>
                                        <p:tgtEl>
                                          <p:spTgt spid="16387">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638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6387">
                                            <p:txEl>
                                              <p:pRg st="9" end="9"/>
                                            </p:txEl>
                                          </p:spTgt>
                                        </p:tgtEl>
                                        <p:attrNameLst>
                                          <p:attrName>style.visibility</p:attrName>
                                        </p:attrNameLst>
                                      </p:cBhvr>
                                      <p:to>
                                        <p:strVal val="visible"/>
                                      </p:to>
                                    </p:set>
                                    <p:anim calcmode="lin" valueType="num">
                                      <p:cBhvr additive="base">
                                        <p:cTn id="49" dur="500" fill="hold"/>
                                        <p:tgtEl>
                                          <p:spTgt spid="16387">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638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Accessing Club Reports Appendix B</a:t>
            </a:r>
            <a:endParaRPr lang="en-US" dirty="0"/>
          </a:p>
        </p:txBody>
      </p:sp>
      <p:sp>
        <p:nvSpPr>
          <p:cNvPr id="3" name="Content Placeholder 2"/>
          <p:cNvSpPr>
            <a:spLocks noGrp="1"/>
          </p:cNvSpPr>
          <p:nvPr>
            <p:ph idx="1"/>
          </p:nvPr>
        </p:nvSpPr>
        <p:spPr/>
        <p:txBody>
          <a:bodyPr/>
          <a:lstStyle/>
          <a:p>
            <a:pPr>
              <a:defRPr/>
            </a:pPr>
            <a:r>
              <a:rPr lang="en-US" sz="3600" b="1" u="sng" dirty="0" smtClean="0">
                <a:solidFill>
                  <a:srgbClr val="FFFF00"/>
                </a:solidFill>
              </a:rPr>
              <a:t>Available Reports </a:t>
            </a:r>
          </a:p>
          <a:p>
            <a:pPr>
              <a:defRPr/>
            </a:pPr>
            <a:r>
              <a:rPr lang="en-US" sz="3600" b="1" dirty="0" smtClean="0"/>
              <a:t>Club Attendance Sheet</a:t>
            </a:r>
          </a:p>
          <a:p>
            <a:pPr>
              <a:defRPr/>
            </a:pPr>
            <a:r>
              <a:rPr lang="en-US" sz="3600" b="1" dirty="0" smtClean="0"/>
              <a:t>Club Monthly Reporting History</a:t>
            </a:r>
          </a:p>
          <a:p>
            <a:pPr>
              <a:defRPr/>
            </a:pPr>
            <a:r>
              <a:rPr lang="en-US" sz="3600" b="1" dirty="0" smtClean="0"/>
              <a:t>Monthly Membership Report - Detail</a:t>
            </a:r>
          </a:p>
          <a:p>
            <a:pPr>
              <a:defRPr/>
            </a:pPr>
            <a:r>
              <a:rPr lang="en-US" sz="3600" b="1" dirty="0" smtClean="0"/>
              <a:t>Club Roster</a:t>
            </a:r>
          </a:p>
          <a:p>
            <a:pPr>
              <a:defRPr/>
            </a:pPr>
            <a:r>
              <a:rPr lang="en-US" sz="3600" b="1" dirty="0" smtClean="0"/>
              <a:t>Club Roster of Membership Data</a:t>
            </a:r>
          </a:p>
          <a:p>
            <a:pPr>
              <a:defRPr/>
            </a:pPr>
            <a:endParaRPr lang="en-US" dirty="0"/>
          </a:p>
        </p:txBody>
      </p:sp>
      <p:sp>
        <p:nvSpPr>
          <p:cNvPr id="30724" name="Slide Number Placeholder 4"/>
          <p:cNvSpPr>
            <a:spLocks noGrp="1"/>
          </p:cNvSpPr>
          <p:nvPr>
            <p:ph type="sldNum" sz="quarter" idx="11"/>
          </p:nvPr>
        </p:nvSpPr>
        <p:spPr>
          <a:noFill/>
        </p:spPr>
        <p:txBody>
          <a:bodyPr/>
          <a:lstStyle/>
          <a:p>
            <a:fld id="{1404D997-7936-4084-BFB9-957D7B3BBD8C}" type="slidenum">
              <a:rPr lang="en-US" altLang="en-US" smtClean="0"/>
              <a:pPr/>
              <a:t>40</a:t>
            </a:fld>
            <a:endParaRPr lang="en-US" altLang="en-US" smtClean="0"/>
          </a:p>
        </p:txBody>
      </p:sp>
      <p:pic>
        <p:nvPicPr>
          <p:cNvPr id="30725" name="Picture 6" descr="lionlogo_2c"/>
          <p:cNvPicPr>
            <a:picLocks noChangeAspect="1" noChangeArrowheads="1"/>
          </p:cNvPicPr>
          <p:nvPr/>
        </p:nvPicPr>
        <p:blipFill>
          <a:blip r:embed="rId3"/>
          <a:srcRect/>
          <a:stretch>
            <a:fillRect/>
          </a:stretch>
        </p:blipFill>
        <p:spPr bwMode="auto">
          <a:xfrm>
            <a:off x="7239000" y="1125538"/>
            <a:ext cx="1447800"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More Reports</a:t>
            </a:r>
            <a:endParaRPr lang="en-US" dirty="0"/>
          </a:p>
        </p:txBody>
      </p:sp>
      <p:sp>
        <p:nvSpPr>
          <p:cNvPr id="3" name="Content Placeholder 2"/>
          <p:cNvSpPr>
            <a:spLocks noGrp="1"/>
          </p:cNvSpPr>
          <p:nvPr>
            <p:ph idx="1"/>
          </p:nvPr>
        </p:nvSpPr>
        <p:spPr>
          <a:xfrm>
            <a:off x="457200" y="1981200"/>
            <a:ext cx="8229600" cy="4144963"/>
          </a:xfrm>
        </p:spPr>
        <p:txBody>
          <a:bodyPr/>
          <a:lstStyle/>
          <a:p>
            <a:pPr>
              <a:defRPr/>
            </a:pPr>
            <a:r>
              <a:rPr lang="en-US" sz="3600" b="1" dirty="0" smtClean="0"/>
              <a:t>Family Unit Report</a:t>
            </a:r>
          </a:p>
          <a:p>
            <a:pPr>
              <a:defRPr/>
            </a:pPr>
            <a:r>
              <a:rPr lang="en-US" sz="3600" b="1" dirty="0" smtClean="0"/>
              <a:t>Lions Club Officer Report for Current Year</a:t>
            </a:r>
          </a:p>
          <a:p>
            <a:pPr>
              <a:defRPr/>
            </a:pPr>
            <a:r>
              <a:rPr lang="en-US" sz="3600" b="1" dirty="0" smtClean="0"/>
              <a:t>Lions Club Contact List</a:t>
            </a:r>
          </a:p>
          <a:p>
            <a:pPr>
              <a:defRPr/>
            </a:pPr>
            <a:r>
              <a:rPr lang="en-US" sz="3600" b="1" dirty="0" smtClean="0"/>
              <a:t>Lions District Officer Contact List</a:t>
            </a:r>
          </a:p>
          <a:p>
            <a:pPr>
              <a:defRPr/>
            </a:pPr>
            <a:r>
              <a:rPr lang="en-US" sz="3600" b="1" dirty="0" smtClean="0"/>
              <a:t>Lions Club Officer Report for Next Year</a:t>
            </a:r>
          </a:p>
          <a:p>
            <a:pPr>
              <a:defRPr/>
            </a:pPr>
            <a:endParaRPr lang="en-US" dirty="0"/>
          </a:p>
        </p:txBody>
      </p:sp>
      <p:sp>
        <p:nvSpPr>
          <p:cNvPr id="31748" name="Slide Number Placeholder 3"/>
          <p:cNvSpPr>
            <a:spLocks noGrp="1"/>
          </p:cNvSpPr>
          <p:nvPr>
            <p:ph type="sldNum" sz="quarter" idx="11"/>
          </p:nvPr>
        </p:nvSpPr>
        <p:spPr>
          <a:noFill/>
        </p:spPr>
        <p:txBody>
          <a:bodyPr/>
          <a:lstStyle/>
          <a:p>
            <a:fld id="{489BA9F0-02B8-415E-9F1C-7EB21F5E0642}" type="slidenum">
              <a:rPr lang="en-US" altLang="en-US" smtClean="0"/>
              <a:pPr/>
              <a:t>41</a:t>
            </a:fld>
            <a:endParaRPr lang="en-US" altLang="en-US" smtClean="0"/>
          </a:p>
        </p:txBody>
      </p:sp>
      <p:pic>
        <p:nvPicPr>
          <p:cNvPr id="31749" name="Picture 6" descr="lionlogo_2c"/>
          <p:cNvPicPr>
            <a:picLocks noChangeAspect="1" noChangeArrowheads="1"/>
          </p:cNvPicPr>
          <p:nvPr/>
        </p:nvPicPr>
        <p:blipFill>
          <a:blip r:embed="rId3"/>
          <a:srcRect/>
          <a:stretch>
            <a:fillRect/>
          </a:stretch>
        </p:blipFill>
        <p:spPr bwMode="auto">
          <a:xfrm>
            <a:off x="7086600" y="795338"/>
            <a:ext cx="1447800" cy="13668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LCI Service Activity Report Appendix B</a:t>
            </a:r>
            <a:endParaRPr lang="en-US" dirty="0"/>
          </a:p>
        </p:txBody>
      </p:sp>
      <p:sp>
        <p:nvSpPr>
          <p:cNvPr id="3" name="Content Placeholder 2"/>
          <p:cNvSpPr>
            <a:spLocks noGrp="1"/>
          </p:cNvSpPr>
          <p:nvPr>
            <p:ph idx="1"/>
          </p:nvPr>
        </p:nvSpPr>
        <p:spPr>
          <a:xfrm>
            <a:off x="457200" y="1981200"/>
            <a:ext cx="8229600" cy="4144963"/>
          </a:xfrm>
        </p:spPr>
        <p:txBody>
          <a:bodyPr/>
          <a:lstStyle/>
          <a:p>
            <a:pPr>
              <a:defRPr/>
            </a:pPr>
            <a:r>
              <a:rPr lang="en-US" b="1" dirty="0" smtClean="0"/>
              <a:t>Go to </a:t>
            </a:r>
            <a:r>
              <a:rPr lang="en-US" b="1" u="sng" dirty="0" smtClean="0">
                <a:hlinkClick r:id="rId3"/>
              </a:rPr>
              <a:t>www.lionsclubs.org</a:t>
            </a:r>
            <a:endParaRPr lang="en-US" dirty="0" smtClean="0"/>
          </a:p>
          <a:p>
            <a:pPr>
              <a:defRPr/>
            </a:pPr>
            <a:r>
              <a:rPr lang="en-US" b="1" dirty="0" smtClean="0"/>
              <a:t>Click on </a:t>
            </a:r>
            <a:r>
              <a:rPr lang="en-US" b="1" dirty="0" err="1" smtClean="0"/>
              <a:t>MyLCI</a:t>
            </a:r>
            <a:endParaRPr lang="en-US" dirty="0" smtClean="0"/>
          </a:p>
          <a:p>
            <a:pPr>
              <a:defRPr/>
            </a:pPr>
            <a:r>
              <a:rPr lang="en-US" b="1" dirty="0" smtClean="0"/>
              <a:t>Logon:  user name &amp; password</a:t>
            </a:r>
            <a:endParaRPr lang="en-US" dirty="0" smtClean="0"/>
          </a:p>
          <a:p>
            <a:pPr>
              <a:defRPr/>
            </a:pPr>
            <a:r>
              <a:rPr lang="en-US" b="1" dirty="0" smtClean="0"/>
              <a:t>Toolbar- click on “My Lions Club “</a:t>
            </a:r>
            <a:endParaRPr lang="en-US" dirty="0" smtClean="0"/>
          </a:p>
          <a:p>
            <a:pPr>
              <a:defRPr/>
            </a:pPr>
            <a:r>
              <a:rPr lang="en-US" b="1" dirty="0" smtClean="0"/>
              <a:t>Drop down menu  appears</a:t>
            </a:r>
            <a:endParaRPr lang="en-US" dirty="0" smtClean="0"/>
          </a:p>
          <a:p>
            <a:pPr>
              <a:defRPr/>
            </a:pPr>
            <a:r>
              <a:rPr lang="en-US" b="1" dirty="0" smtClean="0"/>
              <a:t>Click on Service Activities</a:t>
            </a:r>
            <a:endParaRPr lang="en-US" dirty="0" smtClean="0"/>
          </a:p>
          <a:p>
            <a:pPr>
              <a:defRPr/>
            </a:pPr>
            <a:r>
              <a:rPr lang="en-US" b="1" dirty="0" smtClean="0"/>
              <a:t>A page appears- Service  Activities</a:t>
            </a:r>
            <a:endParaRPr lang="en-US" dirty="0"/>
          </a:p>
        </p:txBody>
      </p:sp>
      <p:sp>
        <p:nvSpPr>
          <p:cNvPr id="32772" name="Slide Number Placeholder 4"/>
          <p:cNvSpPr>
            <a:spLocks noGrp="1"/>
          </p:cNvSpPr>
          <p:nvPr>
            <p:ph type="sldNum" sz="quarter" idx="11"/>
          </p:nvPr>
        </p:nvSpPr>
        <p:spPr>
          <a:noFill/>
        </p:spPr>
        <p:txBody>
          <a:bodyPr/>
          <a:lstStyle/>
          <a:p>
            <a:fld id="{E179F90C-EE5E-4A61-BC7A-916E08F1CDD9}" type="slidenum">
              <a:rPr lang="en-US" altLang="en-US" smtClean="0"/>
              <a:pPr/>
              <a:t>42</a:t>
            </a:fld>
            <a:endParaRPr lang="en-US" altLang="en-US" smtClean="0"/>
          </a:p>
        </p:txBody>
      </p:sp>
      <p:pic>
        <p:nvPicPr>
          <p:cNvPr id="32773" name="Picture 6" descr="lionlogo_2c"/>
          <p:cNvPicPr>
            <a:picLocks noChangeAspect="1" noChangeArrowheads="1"/>
          </p:cNvPicPr>
          <p:nvPr/>
        </p:nvPicPr>
        <p:blipFill>
          <a:blip r:embed="rId4"/>
          <a:srcRect/>
          <a:stretch>
            <a:fillRect/>
          </a:stretch>
        </p:blipFill>
        <p:spPr bwMode="auto">
          <a:xfrm>
            <a:off x="7224713" y="1176338"/>
            <a:ext cx="1447800" cy="13652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Service Activity Appendix B</a:t>
            </a:r>
            <a:endParaRPr lang="en-US" dirty="0"/>
          </a:p>
        </p:txBody>
      </p:sp>
      <p:sp>
        <p:nvSpPr>
          <p:cNvPr id="3" name="Content Placeholder 2"/>
          <p:cNvSpPr>
            <a:spLocks noGrp="1"/>
          </p:cNvSpPr>
          <p:nvPr>
            <p:ph idx="1"/>
          </p:nvPr>
        </p:nvSpPr>
        <p:spPr>
          <a:xfrm>
            <a:off x="457200" y="2133600"/>
            <a:ext cx="8229600" cy="3992563"/>
          </a:xfrm>
        </p:spPr>
        <p:txBody>
          <a:bodyPr/>
          <a:lstStyle/>
          <a:p>
            <a:pPr>
              <a:defRPr/>
            </a:pPr>
            <a:r>
              <a:rPr lang="en-US" b="1" dirty="0" smtClean="0"/>
              <a:t>Click on Add Activity</a:t>
            </a:r>
          </a:p>
          <a:p>
            <a:pPr>
              <a:defRPr/>
            </a:pPr>
            <a:endParaRPr lang="en-US" dirty="0" smtClean="0"/>
          </a:p>
          <a:p>
            <a:pPr>
              <a:defRPr/>
            </a:pPr>
            <a:r>
              <a:rPr lang="en-US" b="1" dirty="0" smtClean="0"/>
              <a:t>A page asks the following:</a:t>
            </a:r>
            <a:endParaRPr lang="en-US" dirty="0" smtClean="0"/>
          </a:p>
          <a:p>
            <a:pPr lvl="1">
              <a:buFont typeface="Wingdings" pitchFamily="2" charset="2"/>
              <a:buChar char="v"/>
              <a:defRPr/>
            </a:pPr>
            <a:r>
              <a:rPr lang="en-US" b="1" dirty="0" smtClean="0"/>
              <a:t>Fiscal year</a:t>
            </a:r>
            <a:endParaRPr lang="en-US" dirty="0" smtClean="0"/>
          </a:p>
          <a:p>
            <a:pPr lvl="1">
              <a:buFont typeface="Wingdings" pitchFamily="2" charset="2"/>
              <a:buChar char="v"/>
              <a:defRPr/>
            </a:pPr>
            <a:r>
              <a:rPr lang="en-US" b="1" dirty="0" smtClean="0"/>
              <a:t>Month</a:t>
            </a:r>
          </a:p>
          <a:p>
            <a:pPr lvl="1">
              <a:buFont typeface="Wingdings" pitchFamily="2" charset="2"/>
              <a:buChar char="v"/>
              <a:defRPr/>
            </a:pPr>
            <a:endParaRPr lang="en-US" dirty="0" smtClean="0"/>
          </a:p>
          <a:p>
            <a:pPr>
              <a:defRPr/>
            </a:pPr>
            <a:r>
              <a:rPr lang="en-US" b="1" dirty="0" smtClean="0"/>
              <a:t>Complete if Signature Activity</a:t>
            </a:r>
            <a:endParaRPr lang="en-US" dirty="0"/>
          </a:p>
        </p:txBody>
      </p:sp>
      <p:sp>
        <p:nvSpPr>
          <p:cNvPr id="33796" name="Slide Number Placeholder 4"/>
          <p:cNvSpPr>
            <a:spLocks noGrp="1"/>
          </p:cNvSpPr>
          <p:nvPr>
            <p:ph type="sldNum" sz="quarter" idx="11"/>
          </p:nvPr>
        </p:nvSpPr>
        <p:spPr>
          <a:noFill/>
        </p:spPr>
        <p:txBody>
          <a:bodyPr/>
          <a:lstStyle/>
          <a:p>
            <a:fld id="{FA167D27-3A82-4077-A5CE-4C23A5D82488}" type="slidenum">
              <a:rPr lang="en-US" altLang="en-US" smtClean="0"/>
              <a:pPr/>
              <a:t>43</a:t>
            </a:fld>
            <a:endParaRPr lang="en-US" altLang="en-US" smtClean="0"/>
          </a:p>
        </p:txBody>
      </p:sp>
      <p:pic>
        <p:nvPicPr>
          <p:cNvPr id="33797" name="Picture 6" descr="lionlogo_2c"/>
          <p:cNvPicPr>
            <a:picLocks noChangeAspect="1" noChangeArrowheads="1"/>
          </p:cNvPicPr>
          <p:nvPr/>
        </p:nvPicPr>
        <p:blipFill>
          <a:blip r:embed="rId3"/>
          <a:srcRect/>
          <a:stretch>
            <a:fillRect/>
          </a:stretch>
        </p:blipFill>
        <p:spPr bwMode="auto">
          <a:xfrm>
            <a:off x="7315200" y="1328738"/>
            <a:ext cx="1447800" cy="1365250"/>
          </a:xfrm>
          <a:prstGeom prst="rect">
            <a:avLst/>
          </a:prstGeom>
          <a:noFill/>
          <a:ln w="9525">
            <a:noFill/>
            <a:miter lim="800000"/>
            <a:headEnd/>
            <a:tailEnd/>
          </a:ln>
        </p:spPr>
      </p:pic>
      <p:pic>
        <p:nvPicPr>
          <p:cNvPr id="33798" name="Picture 5" descr="president's logo"/>
          <p:cNvPicPr>
            <a:picLocks noChangeAspect="1" noChangeArrowheads="1"/>
          </p:cNvPicPr>
          <p:nvPr/>
        </p:nvPicPr>
        <p:blipFill>
          <a:blip r:embed="rId4" cstate="print"/>
          <a:stretch>
            <a:fillRect/>
          </a:stretch>
        </p:blipFill>
        <p:spPr bwMode="auto">
          <a:xfrm>
            <a:off x="7339013" y="3327500"/>
            <a:ext cx="1495425" cy="841176"/>
          </a:xfrm>
          <a:prstGeom prst="rect">
            <a:avLst/>
          </a:prstGeom>
          <a:noFill/>
          <a:ln w="9525">
            <a:noFill/>
            <a:miter lim="800000"/>
            <a:headEnd/>
            <a:tailEnd/>
          </a:ln>
        </p:spPr>
      </p:pic>
      <p:pic>
        <p:nvPicPr>
          <p:cNvPr id="33799" name="Picture 6" descr="DG PIN 15_16"/>
          <p:cNvPicPr>
            <a:picLocks noChangeAspect="1" noChangeArrowheads="1"/>
          </p:cNvPicPr>
          <p:nvPr/>
        </p:nvPicPr>
        <p:blipFill>
          <a:blip r:embed="rId5" cstate="print"/>
          <a:stretch>
            <a:fillRect/>
          </a:stretch>
        </p:blipFill>
        <p:spPr bwMode="auto">
          <a:xfrm>
            <a:off x="7610475" y="4852406"/>
            <a:ext cx="938213" cy="8044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ox(in)">
                                      <p:cBhvr>
                                        <p:cTn id="15" dur="500"/>
                                        <p:tgtEl>
                                          <p:spTgt spid="3">
                                            <p:txEl>
                                              <p:pRg st="3" end="3"/>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ox(in)">
                                      <p:cBhvr>
                                        <p:cTn id="18" dur="500"/>
                                        <p:tgtEl>
                                          <p:spTgt spid="3">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ox(in)">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lstStyle/>
          <a:p>
            <a:pPr>
              <a:defRPr/>
            </a:pPr>
            <a:r>
              <a:rPr lang="en-US" dirty="0" smtClean="0"/>
              <a:t>Or If Service Activity Complete Appendix B</a:t>
            </a:r>
            <a:endParaRPr lang="en-US" dirty="0"/>
          </a:p>
        </p:txBody>
      </p:sp>
      <p:sp>
        <p:nvSpPr>
          <p:cNvPr id="3" name="Content Placeholder 2"/>
          <p:cNvSpPr>
            <a:spLocks noGrp="1"/>
          </p:cNvSpPr>
          <p:nvPr>
            <p:ph idx="1"/>
          </p:nvPr>
        </p:nvSpPr>
        <p:spPr>
          <a:xfrm>
            <a:off x="457200" y="1828800"/>
            <a:ext cx="8229600" cy="4297363"/>
          </a:xfrm>
        </p:spPr>
        <p:txBody>
          <a:bodyPr/>
          <a:lstStyle/>
          <a:p>
            <a:pPr>
              <a:defRPr/>
            </a:pPr>
            <a:r>
              <a:rPr lang="en-US" b="1" dirty="0" smtClean="0"/>
              <a:t>Activity Type</a:t>
            </a:r>
            <a:endParaRPr lang="en-US" dirty="0" smtClean="0"/>
          </a:p>
          <a:p>
            <a:pPr>
              <a:defRPr/>
            </a:pPr>
            <a:r>
              <a:rPr lang="en-US" b="1" dirty="0" smtClean="0"/>
              <a:t>Activity Title</a:t>
            </a:r>
            <a:endParaRPr lang="en-US" dirty="0" smtClean="0"/>
          </a:p>
          <a:p>
            <a:pPr>
              <a:defRPr/>
            </a:pPr>
            <a:r>
              <a:rPr lang="en-US" b="1" dirty="0" smtClean="0"/>
              <a:t>Activity description</a:t>
            </a:r>
            <a:endParaRPr lang="en-US" dirty="0" smtClean="0"/>
          </a:p>
          <a:p>
            <a:pPr>
              <a:defRPr/>
            </a:pPr>
            <a:r>
              <a:rPr lang="en-US" b="1" dirty="0" smtClean="0"/>
              <a:t>Attach picture if you wish</a:t>
            </a:r>
            <a:endParaRPr lang="en-US" dirty="0" smtClean="0"/>
          </a:p>
          <a:p>
            <a:pPr>
              <a:defRPr/>
            </a:pPr>
            <a:r>
              <a:rPr lang="en-US" b="1" dirty="0" smtClean="0"/>
              <a:t>Once completed click on save</a:t>
            </a:r>
            <a:endParaRPr lang="en-US" dirty="0" smtClean="0"/>
          </a:p>
          <a:p>
            <a:pPr>
              <a:defRPr/>
            </a:pPr>
            <a:r>
              <a:rPr lang="en-US" b="1" dirty="0" smtClean="0"/>
              <a:t>To add more Activities</a:t>
            </a:r>
            <a:endParaRPr lang="en-US" dirty="0" smtClean="0"/>
          </a:p>
          <a:p>
            <a:pPr>
              <a:defRPr/>
            </a:pPr>
            <a:r>
              <a:rPr lang="en-US" b="1" dirty="0" smtClean="0"/>
              <a:t>Repeat same instructions as above</a:t>
            </a:r>
            <a:endParaRPr lang="en-US" dirty="0" smtClean="0"/>
          </a:p>
          <a:p>
            <a:pPr>
              <a:defRPr/>
            </a:pPr>
            <a:endParaRPr lang="en-US" dirty="0"/>
          </a:p>
        </p:txBody>
      </p:sp>
      <p:sp>
        <p:nvSpPr>
          <p:cNvPr id="34820" name="Slide Number Placeholder 4"/>
          <p:cNvSpPr>
            <a:spLocks noGrp="1"/>
          </p:cNvSpPr>
          <p:nvPr>
            <p:ph type="sldNum" sz="quarter" idx="11"/>
          </p:nvPr>
        </p:nvSpPr>
        <p:spPr>
          <a:noFill/>
        </p:spPr>
        <p:txBody>
          <a:bodyPr/>
          <a:lstStyle/>
          <a:p>
            <a:fld id="{8F47B7DC-E468-42B3-B4FD-ECFCAB0C1D12}" type="slidenum">
              <a:rPr lang="en-US" altLang="en-US" smtClean="0"/>
              <a:pPr/>
              <a:t>44</a:t>
            </a:fld>
            <a:endParaRPr lang="en-US" altLang="en-US" smtClean="0"/>
          </a:p>
        </p:txBody>
      </p:sp>
      <p:pic>
        <p:nvPicPr>
          <p:cNvPr id="34821" name="Picture 6" descr="lionlogo_2c"/>
          <p:cNvPicPr>
            <a:picLocks noChangeAspect="1" noChangeArrowheads="1"/>
          </p:cNvPicPr>
          <p:nvPr/>
        </p:nvPicPr>
        <p:blipFill>
          <a:blip r:embed="rId3"/>
          <a:srcRect/>
          <a:stretch>
            <a:fillRect/>
          </a:stretch>
        </p:blipFill>
        <p:spPr bwMode="auto">
          <a:xfrm>
            <a:off x="7010400" y="1295400"/>
            <a:ext cx="1447800" cy="1366838"/>
          </a:xfrm>
          <a:prstGeom prst="rect">
            <a:avLst/>
          </a:prstGeom>
          <a:noFill/>
          <a:ln w="9525">
            <a:noFill/>
            <a:miter lim="800000"/>
            <a:headEnd/>
            <a:tailEnd/>
          </a:ln>
        </p:spPr>
      </p:pic>
      <p:pic>
        <p:nvPicPr>
          <p:cNvPr id="34822" name="Picture 6" descr="DG PIN 15_16"/>
          <p:cNvPicPr>
            <a:picLocks noChangeAspect="1" noChangeArrowheads="1"/>
          </p:cNvPicPr>
          <p:nvPr/>
        </p:nvPicPr>
        <p:blipFill>
          <a:blip r:embed="rId4" cstate="print"/>
          <a:stretch>
            <a:fillRect/>
          </a:stretch>
        </p:blipFill>
        <p:spPr bwMode="auto">
          <a:xfrm>
            <a:off x="7264400" y="3058531"/>
            <a:ext cx="938213" cy="8044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4" descr="asLion"/>
          <p:cNvPicPr>
            <a:picLocks noChangeAspect="1" noChangeArrowheads="1"/>
          </p:cNvPicPr>
          <p:nvPr/>
        </p:nvPicPr>
        <p:blipFill>
          <a:blip r:embed="rId3"/>
          <a:srcRect/>
          <a:stretch>
            <a:fillRect/>
          </a:stretch>
        </p:blipFill>
        <p:spPr bwMode="auto">
          <a:xfrm>
            <a:off x="3352800" y="2743200"/>
            <a:ext cx="2478088" cy="3657600"/>
          </a:xfrm>
          <a:prstGeom prst="rect">
            <a:avLst/>
          </a:prstGeom>
          <a:noFill/>
          <a:ln w="9525">
            <a:noFill/>
            <a:miter lim="800000"/>
            <a:headEnd/>
            <a:tailEnd/>
          </a:ln>
        </p:spPr>
      </p:pic>
      <p:sp>
        <p:nvSpPr>
          <p:cNvPr id="38917" name="Text Box 5"/>
          <p:cNvSpPr txBox="1">
            <a:spLocks noChangeArrowheads="1"/>
          </p:cNvSpPr>
          <p:nvPr/>
        </p:nvSpPr>
        <p:spPr bwMode="auto">
          <a:xfrm>
            <a:off x="2728913" y="431800"/>
            <a:ext cx="3990975" cy="762000"/>
          </a:xfrm>
          <a:prstGeom prst="rect">
            <a:avLst/>
          </a:prstGeom>
          <a:noFill/>
          <a:ln w="9525">
            <a:noFill/>
            <a:miter lim="800000"/>
            <a:headEnd/>
            <a:tailEnd/>
          </a:ln>
          <a:effectLst/>
        </p:spPr>
        <p:txBody>
          <a:bodyPr wrap="none">
            <a:spAutoFit/>
          </a:bodyPr>
          <a:lstStyle/>
          <a:p>
            <a:pPr algn="ctr">
              <a:defRPr/>
            </a:pPr>
            <a:r>
              <a:rPr lang="en-US" sz="4400" b="1">
                <a:solidFill>
                  <a:schemeClr val="tx2"/>
                </a:solidFill>
                <a:effectLst>
                  <a:outerShdw blurRad="38100" dist="38100" dir="2700000" algn="tl">
                    <a:srgbClr val="000000"/>
                  </a:outerShdw>
                </a:effectLst>
              </a:rPr>
              <a:t>You Are Now!!!!</a:t>
            </a:r>
          </a:p>
        </p:txBody>
      </p:sp>
      <p:sp>
        <p:nvSpPr>
          <p:cNvPr id="47108" name="Text Box 6"/>
          <p:cNvSpPr txBox="1">
            <a:spLocks noChangeArrowheads="1"/>
          </p:cNvSpPr>
          <p:nvPr/>
        </p:nvSpPr>
        <p:spPr bwMode="auto">
          <a:xfrm>
            <a:off x="2286000" y="1447800"/>
            <a:ext cx="4953000" cy="701675"/>
          </a:xfrm>
          <a:prstGeom prst="rect">
            <a:avLst/>
          </a:prstGeom>
          <a:noFill/>
          <a:ln w="9525">
            <a:noFill/>
            <a:miter lim="800000"/>
            <a:headEnd/>
            <a:tailEnd/>
          </a:ln>
        </p:spPr>
        <p:txBody>
          <a:bodyPr>
            <a:spAutoFit/>
          </a:bodyPr>
          <a:lstStyle/>
          <a:p>
            <a:pPr algn="ctr"/>
            <a:r>
              <a:rPr lang="en-US" altLang="en-US" sz="4000" b="1">
                <a:solidFill>
                  <a:schemeClr val="hlink"/>
                </a:solidFill>
              </a:rPr>
              <a:t>Very Smart Lions</a:t>
            </a:r>
          </a:p>
        </p:txBody>
      </p:sp>
      <p:sp>
        <p:nvSpPr>
          <p:cNvPr id="48133" name="Slide Number Placeholder 6"/>
          <p:cNvSpPr>
            <a:spLocks noGrp="1"/>
          </p:cNvSpPr>
          <p:nvPr>
            <p:ph type="sldNum" sz="quarter" idx="11"/>
          </p:nvPr>
        </p:nvSpPr>
        <p:spPr>
          <a:noFill/>
        </p:spPr>
        <p:txBody>
          <a:bodyPr/>
          <a:lstStyle/>
          <a:p>
            <a:fld id="{7F6B0771-0F3A-4AA2-AEE2-DC557CC89266}" type="slidenum">
              <a:rPr lang="en-US" altLang="en-US" smtClean="0"/>
              <a:pPr/>
              <a:t>45</a:t>
            </a:fld>
            <a:endParaRPr lang="en-US" altLang="en-US" smtClean="0"/>
          </a:p>
        </p:txBody>
      </p:sp>
      <p:pic>
        <p:nvPicPr>
          <p:cNvPr id="48134" name="Picture 6" descr="lionlogo_2c"/>
          <p:cNvPicPr>
            <a:picLocks noChangeAspect="1" noChangeArrowheads="1"/>
          </p:cNvPicPr>
          <p:nvPr/>
        </p:nvPicPr>
        <p:blipFill>
          <a:blip r:embed="rId4"/>
          <a:srcRect/>
          <a:stretch>
            <a:fillRect/>
          </a:stretch>
        </p:blipFill>
        <p:spPr bwMode="auto">
          <a:xfrm>
            <a:off x="6934200" y="2443163"/>
            <a:ext cx="1447800" cy="1366837"/>
          </a:xfrm>
          <a:prstGeom prst="rect">
            <a:avLst/>
          </a:prstGeom>
          <a:noFill/>
          <a:ln w="9525">
            <a:noFill/>
            <a:miter lim="800000"/>
            <a:headEnd/>
            <a:tailEnd/>
          </a:ln>
        </p:spPr>
      </p:pic>
      <p:pic>
        <p:nvPicPr>
          <p:cNvPr id="48135" name="Picture 6" descr="lionlogo_2c"/>
          <p:cNvPicPr>
            <a:picLocks noChangeAspect="1" noChangeArrowheads="1"/>
          </p:cNvPicPr>
          <p:nvPr/>
        </p:nvPicPr>
        <p:blipFill>
          <a:blip r:embed="rId4"/>
          <a:srcRect/>
          <a:stretch>
            <a:fillRect/>
          </a:stretch>
        </p:blipFill>
        <p:spPr bwMode="auto">
          <a:xfrm>
            <a:off x="838200" y="2403475"/>
            <a:ext cx="1447800" cy="1366838"/>
          </a:xfrm>
          <a:prstGeom prst="rect">
            <a:avLst/>
          </a:prstGeom>
          <a:noFill/>
          <a:ln w="9525">
            <a:noFill/>
            <a:miter lim="800000"/>
            <a:headEnd/>
            <a:tailEnd/>
          </a:ln>
        </p:spPr>
      </p:pic>
      <p:pic>
        <p:nvPicPr>
          <p:cNvPr id="48136" name="Picture 5" descr="president's logo"/>
          <p:cNvPicPr>
            <a:picLocks noChangeAspect="1" noChangeArrowheads="1"/>
          </p:cNvPicPr>
          <p:nvPr/>
        </p:nvPicPr>
        <p:blipFill>
          <a:blip r:embed="rId5" cstate="print"/>
          <a:stretch>
            <a:fillRect/>
          </a:stretch>
        </p:blipFill>
        <p:spPr bwMode="auto">
          <a:xfrm>
            <a:off x="730250" y="4773712"/>
            <a:ext cx="1631950" cy="1093688"/>
          </a:xfrm>
          <a:prstGeom prst="rect">
            <a:avLst/>
          </a:prstGeom>
          <a:noFill/>
          <a:ln w="9525">
            <a:noFill/>
            <a:miter lim="800000"/>
            <a:headEnd/>
            <a:tailEnd/>
          </a:ln>
        </p:spPr>
      </p:pic>
      <p:pic>
        <p:nvPicPr>
          <p:cNvPr id="48137" name="Picture 6" descr="DG PIN 15_16"/>
          <p:cNvPicPr>
            <a:picLocks noChangeAspect="1" noChangeArrowheads="1"/>
          </p:cNvPicPr>
          <p:nvPr/>
        </p:nvPicPr>
        <p:blipFill>
          <a:blip r:embed="rId6" cstate="print"/>
          <a:stretch>
            <a:fillRect/>
          </a:stretch>
        </p:blipFill>
        <p:spPr bwMode="auto">
          <a:xfrm>
            <a:off x="6897688" y="4680530"/>
            <a:ext cx="1577975" cy="13529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47108">
                                            <p:txEl>
                                              <p:pRg st="0" end="0"/>
                                            </p:txEl>
                                          </p:spTgt>
                                        </p:tgtEl>
                                        <p:attrNameLst>
                                          <p:attrName>style.visibility</p:attrName>
                                        </p:attrNameLst>
                                      </p:cBhvr>
                                      <p:to>
                                        <p:strVal val="visible"/>
                                      </p:to>
                                    </p:set>
                                    <p:anim calcmode="lin" valueType="num">
                                      <p:cBhvr>
                                        <p:cTn id="7" dur="500" decel="50000" fill="hold">
                                          <p:stCondLst>
                                            <p:cond delay="0"/>
                                          </p:stCondLst>
                                        </p:cTn>
                                        <p:tgtEl>
                                          <p:spTgt spid="47108">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7108">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7108">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47108">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7108">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7108">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7108">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7108">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6" presetClass="entr" presetSubtype="16" fill="hold" nodeType="clickEffect">
                                  <p:stCondLst>
                                    <p:cond delay="0"/>
                                  </p:stCondLst>
                                  <p:childTnLst>
                                    <p:set>
                                      <p:cBhvr>
                                        <p:cTn id="18" dur="1" fill="hold">
                                          <p:stCondLst>
                                            <p:cond delay="0"/>
                                          </p:stCondLst>
                                        </p:cTn>
                                        <p:tgtEl>
                                          <p:spTgt spid="47106"/>
                                        </p:tgtEl>
                                        <p:attrNameLst>
                                          <p:attrName>style.visibility</p:attrName>
                                        </p:attrNameLst>
                                      </p:cBhvr>
                                      <p:to>
                                        <p:strVal val="visible"/>
                                      </p:to>
                                    </p:set>
                                    <p:animEffect transition="in" filter="circle(in)">
                                      <p:cBhvr>
                                        <p:cTn id="19" dur="2000"/>
                                        <p:tgtEl>
                                          <p:spTgt spid="47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r>
              <a:rPr lang="en-US" smtClean="0"/>
              <a:t>Correspondence</a:t>
            </a:r>
          </a:p>
        </p:txBody>
      </p:sp>
      <p:sp>
        <p:nvSpPr>
          <p:cNvPr id="17411" name="Rectangle 3"/>
          <p:cNvSpPr>
            <a:spLocks noGrp="1" noChangeArrowheads="1"/>
          </p:cNvSpPr>
          <p:nvPr>
            <p:ph type="body" idx="1"/>
          </p:nvPr>
        </p:nvSpPr>
        <p:spPr/>
        <p:txBody>
          <a:bodyPr/>
          <a:lstStyle/>
          <a:p>
            <a:pPr marL="609600" indent="-609600" eaLnBrk="1" hangingPunct="1">
              <a:buClr>
                <a:srgbClr val="FFFF00"/>
              </a:buClr>
              <a:buFont typeface="Wingdings" pitchFamily="2" charset="2"/>
              <a:buChar char="v"/>
              <a:defRPr/>
            </a:pPr>
            <a:r>
              <a:rPr lang="en-CA" b="1" dirty="0" smtClean="0">
                <a:solidFill>
                  <a:srgbClr val="FFFF00"/>
                </a:solidFill>
              </a:rPr>
              <a:t>Outgoing:</a:t>
            </a:r>
          </a:p>
          <a:p>
            <a:pPr marL="609600" indent="-609600" eaLnBrk="1" hangingPunct="1">
              <a:buClr>
                <a:srgbClr val="FFFF00"/>
              </a:buClr>
              <a:buFont typeface="Wingdings" pitchFamily="2" charset="2"/>
              <a:buChar char="v"/>
              <a:defRPr/>
            </a:pPr>
            <a:endParaRPr lang="en-CA" b="1" dirty="0" smtClean="0">
              <a:solidFill>
                <a:srgbClr val="FFFF00"/>
              </a:solidFill>
            </a:endParaRPr>
          </a:p>
          <a:p>
            <a:pPr marL="609600" indent="-609600" eaLnBrk="1" hangingPunct="1">
              <a:buClr>
                <a:schemeClr val="tx1"/>
              </a:buClr>
              <a:buFont typeface="Wingdings" pitchFamily="2" charset="2"/>
              <a:buAutoNum type="alphaLcParenR"/>
              <a:defRPr/>
            </a:pPr>
            <a:r>
              <a:rPr lang="en-CA" b="1" dirty="0" smtClean="0"/>
              <a:t>Do quickly.</a:t>
            </a:r>
          </a:p>
          <a:p>
            <a:pPr marL="609600" indent="-609600" eaLnBrk="1" hangingPunct="1">
              <a:buClr>
                <a:schemeClr val="tx1"/>
              </a:buClr>
              <a:buFont typeface="Wingdings" pitchFamily="2" charset="2"/>
              <a:buAutoNum type="alphaLcParenR"/>
              <a:defRPr/>
            </a:pPr>
            <a:r>
              <a:rPr lang="en-CA" b="1" dirty="0" smtClean="0"/>
              <a:t>Copy for committee.</a:t>
            </a:r>
          </a:p>
          <a:p>
            <a:pPr marL="609600" indent="-609600" eaLnBrk="1" hangingPunct="1">
              <a:buClr>
                <a:schemeClr val="tx1"/>
              </a:buClr>
              <a:buFont typeface="Wingdings" pitchFamily="2" charset="2"/>
              <a:buAutoNum type="alphaLcParenR"/>
              <a:defRPr/>
            </a:pPr>
            <a:r>
              <a:rPr lang="en-CA" b="1" dirty="0" smtClean="0"/>
              <a:t>Copy for records.</a:t>
            </a:r>
            <a:endParaRPr lang="en-US" b="1" dirty="0" smtClean="0"/>
          </a:p>
        </p:txBody>
      </p:sp>
      <p:sp>
        <p:nvSpPr>
          <p:cNvPr id="7172" name="Slide Number Placeholder 4"/>
          <p:cNvSpPr>
            <a:spLocks noGrp="1"/>
          </p:cNvSpPr>
          <p:nvPr>
            <p:ph type="sldNum" sz="quarter" idx="11"/>
          </p:nvPr>
        </p:nvSpPr>
        <p:spPr>
          <a:noFill/>
        </p:spPr>
        <p:txBody>
          <a:bodyPr/>
          <a:lstStyle/>
          <a:p>
            <a:fld id="{2D95840F-607A-45E1-A508-FE284D9BC572}" type="slidenum">
              <a:rPr lang="en-US" altLang="en-US" smtClean="0"/>
              <a:pPr/>
              <a:t>5</a:t>
            </a:fld>
            <a:endParaRPr lang="en-US" altLang="en-US" smtClean="0"/>
          </a:p>
        </p:txBody>
      </p:sp>
      <p:pic>
        <p:nvPicPr>
          <p:cNvPr id="7173" name="Picture 6" descr="lionlogo_2c"/>
          <p:cNvPicPr>
            <a:picLocks noChangeAspect="1" noChangeArrowheads="1"/>
          </p:cNvPicPr>
          <p:nvPr/>
        </p:nvPicPr>
        <p:blipFill>
          <a:blip r:embed="rId3"/>
          <a:srcRect/>
          <a:stretch>
            <a:fillRect/>
          </a:stretch>
        </p:blipFill>
        <p:spPr bwMode="auto">
          <a:xfrm>
            <a:off x="7010400" y="609600"/>
            <a:ext cx="1447800" cy="1366838"/>
          </a:xfrm>
          <a:prstGeom prst="rect">
            <a:avLst/>
          </a:prstGeom>
          <a:noFill/>
          <a:ln w="9525">
            <a:noFill/>
            <a:miter lim="800000"/>
            <a:headEnd/>
            <a:tailEnd/>
          </a:ln>
        </p:spPr>
      </p:pic>
      <p:pic>
        <p:nvPicPr>
          <p:cNvPr id="7174" name="Picture 5" descr="president's logo"/>
          <p:cNvPicPr>
            <a:picLocks noChangeAspect="1" noChangeArrowheads="1"/>
          </p:cNvPicPr>
          <p:nvPr/>
        </p:nvPicPr>
        <p:blipFill>
          <a:blip r:embed="rId4" cstate="print"/>
          <a:stretch>
            <a:fillRect/>
          </a:stretch>
        </p:blipFill>
        <p:spPr bwMode="auto">
          <a:xfrm>
            <a:off x="7010400" y="2716312"/>
            <a:ext cx="1495425" cy="841176"/>
          </a:xfrm>
          <a:prstGeom prst="rect">
            <a:avLst/>
          </a:prstGeom>
          <a:noFill/>
          <a:ln w="9525">
            <a:noFill/>
            <a:miter lim="800000"/>
            <a:headEnd/>
            <a:tailEnd/>
          </a:ln>
        </p:spPr>
      </p:pic>
      <p:pic>
        <p:nvPicPr>
          <p:cNvPr id="7175" name="Picture 6" descr="DG PIN 15_16"/>
          <p:cNvPicPr>
            <a:picLocks noChangeAspect="1" noChangeArrowheads="1"/>
          </p:cNvPicPr>
          <p:nvPr/>
        </p:nvPicPr>
        <p:blipFill>
          <a:blip r:embed="rId5" cstate="print"/>
          <a:stretch>
            <a:fillRect/>
          </a:stretch>
        </p:blipFill>
        <p:spPr bwMode="auto">
          <a:xfrm>
            <a:off x="7288213" y="4326945"/>
            <a:ext cx="938212" cy="80443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down)">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wipe(down)">
                                      <p:cBhvr>
                                        <p:cTn id="12" dur="500"/>
                                        <p:tgtEl>
                                          <p:spTgt spid="174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animEffect transition="in" filter="wipe(down)">
                                      <p:cBhvr>
                                        <p:cTn id="17" dur="500"/>
                                        <p:tgtEl>
                                          <p:spTgt spid="1741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7411">
                                            <p:txEl>
                                              <p:pRg st="4" end="4"/>
                                            </p:txEl>
                                          </p:spTgt>
                                        </p:tgtEl>
                                        <p:attrNameLst>
                                          <p:attrName>style.visibility</p:attrName>
                                        </p:attrNameLst>
                                      </p:cBhvr>
                                      <p:to>
                                        <p:strVal val="visible"/>
                                      </p:to>
                                    </p:set>
                                    <p:animEffect transition="in" filter="wipe(down)">
                                      <p:cBhvr>
                                        <p:cTn id="22"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defRPr/>
            </a:pPr>
            <a:r>
              <a:rPr lang="en-US" dirty="0" smtClean="0"/>
              <a:t>Club Supplies, Pins, Awards</a:t>
            </a:r>
          </a:p>
        </p:txBody>
      </p:sp>
      <p:sp>
        <p:nvSpPr>
          <p:cNvPr id="18435" name="Rectangle 3"/>
          <p:cNvSpPr>
            <a:spLocks noGrp="1" noChangeArrowheads="1"/>
          </p:cNvSpPr>
          <p:nvPr>
            <p:ph type="body" idx="1"/>
          </p:nvPr>
        </p:nvSpPr>
        <p:spPr/>
        <p:txBody>
          <a:bodyPr/>
          <a:lstStyle/>
          <a:p>
            <a:pPr marL="609600" indent="-609600" eaLnBrk="1" hangingPunct="1">
              <a:buClr>
                <a:schemeClr val="tx1"/>
              </a:buClr>
              <a:buFont typeface="Wingdings" pitchFamily="2" charset="2"/>
              <a:buAutoNum type="alphaLcParenR"/>
              <a:defRPr/>
            </a:pPr>
            <a:r>
              <a:rPr lang="en-CA" b="1" dirty="0" smtClean="0"/>
              <a:t>100% attendance pins.</a:t>
            </a:r>
          </a:p>
          <a:p>
            <a:pPr marL="609600" indent="-609600" eaLnBrk="1" hangingPunct="1">
              <a:buClr>
                <a:schemeClr val="tx1"/>
              </a:buClr>
              <a:buFont typeface="Wingdings" pitchFamily="2" charset="2"/>
              <a:buAutoNum type="alphaLcParenR"/>
              <a:defRPr/>
            </a:pPr>
            <a:r>
              <a:rPr lang="en-CA" b="1" dirty="0" smtClean="0"/>
              <a:t>Officer's pins and badges.</a:t>
            </a:r>
          </a:p>
          <a:p>
            <a:pPr marL="609600" indent="-609600" eaLnBrk="1" hangingPunct="1">
              <a:buClr>
                <a:schemeClr val="tx1"/>
              </a:buClr>
              <a:buFont typeface="Wingdings" pitchFamily="2" charset="2"/>
              <a:buAutoNum type="alphaLcParenR"/>
              <a:defRPr/>
            </a:pPr>
            <a:r>
              <a:rPr lang="en-CA" b="1" dirty="0" smtClean="0"/>
              <a:t>Lapel pins/vest badges.</a:t>
            </a:r>
          </a:p>
          <a:p>
            <a:pPr marL="609600" indent="-609600" eaLnBrk="1" hangingPunct="1">
              <a:buClr>
                <a:schemeClr val="tx1"/>
              </a:buClr>
              <a:buFont typeface="Wingdings" pitchFamily="2" charset="2"/>
              <a:buAutoNum type="alphaLcParenR"/>
              <a:defRPr/>
            </a:pPr>
            <a:r>
              <a:rPr lang="en-CA" b="1" dirty="0" smtClean="0"/>
              <a:t>Monarch/Charter Chevrons-LCI. </a:t>
            </a:r>
          </a:p>
          <a:p>
            <a:pPr marL="609600" indent="-609600" eaLnBrk="1" hangingPunct="1">
              <a:buClr>
                <a:schemeClr val="tx1"/>
              </a:buClr>
              <a:buFont typeface="Wingdings" pitchFamily="2" charset="2"/>
              <a:buAutoNum type="alphaLcParenR"/>
              <a:defRPr/>
            </a:pPr>
            <a:r>
              <a:rPr lang="en-CA" b="1" dirty="0" smtClean="0"/>
              <a:t>Visitation awards (C.S.T.) </a:t>
            </a:r>
          </a:p>
          <a:p>
            <a:pPr marL="609600" indent="-609600" eaLnBrk="1" hangingPunct="1">
              <a:buClr>
                <a:schemeClr val="tx1"/>
              </a:buClr>
              <a:buFont typeface="Wingdings" pitchFamily="2" charset="2"/>
              <a:buAutoNum type="alphaLcParenR"/>
              <a:defRPr/>
            </a:pPr>
            <a:r>
              <a:rPr lang="en-CA" b="1" dirty="0" smtClean="0"/>
              <a:t>Key awards-new members                                                           </a:t>
            </a:r>
          </a:p>
          <a:p>
            <a:pPr marL="609600" indent="-609600" eaLnBrk="1" hangingPunct="1">
              <a:buClr>
                <a:schemeClr val="tx1"/>
              </a:buClr>
              <a:buFont typeface="Wingdings" pitchFamily="2" charset="2"/>
              <a:buAutoNum type="alphaLcParenR"/>
              <a:defRPr/>
            </a:pPr>
            <a:r>
              <a:rPr lang="en-CA" b="1" dirty="0" smtClean="0"/>
              <a:t>Club Excellence award July 31 .</a:t>
            </a:r>
            <a:r>
              <a:rPr lang="en-CA" dirty="0" smtClean="0"/>
              <a:t> </a:t>
            </a:r>
            <a:endParaRPr lang="en-US" dirty="0" smtClean="0"/>
          </a:p>
        </p:txBody>
      </p:sp>
      <p:sp>
        <p:nvSpPr>
          <p:cNvPr id="8196" name="Slide Number Placeholder 4"/>
          <p:cNvSpPr>
            <a:spLocks noGrp="1"/>
          </p:cNvSpPr>
          <p:nvPr>
            <p:ph type="sldNum" sz="quarter" idx="11"/>
          </p:nvPr>
        </p:nvSpPr>
        <p:spPr>
          <a:noFill/>
        </p:spPr>
        <p:txBody>
          <a:bodyPr/>
          <a:lstStyle/>
          <a:p>
            <a:fld id="{BE6A3961-F872-498E-ABD8-4A2DBABB6762}" type="slidenum">
              <a:rPr lang="en-US" altLang="en-US" smtClean="0"/>
              <a:pPr/>
              <a:t>6</a:t>
            </a:fld>
            <a:endParaRPr lang="en-US" altLang="en-US" smtClean="0"/>
          </a:p>
        </p:txBody>
      </p:sp>
      <p:pic>
        <p:nvPicPr>
          <p:cNvPr id="8197" name="Picture 6" descr="lionlogo_2c"/>
          <p:cNvPicPr>
            <a:picLocks noChangeAspect="1" noChangeArrowheads="1"/>
          </p:cNvPicPr>
          <p:nvPr/>
        </p:nvPicPr>
        <p:blipFill>
          <a:blip r:embed="rId3"/>
          <a:srcRect/>
          <a:stretch>
            <a:fillRect/>
          </a:stretch>
        </p:blipFill>
        <p:spPr bwMode="auto">
          <a:xfrm>
            <a:off x="7267575" y="1173163"/>
            <a:ext cx="1447800" cy="1366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down)">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wipe(down)">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wipe(down)">
                                      <p:cBhvr>
                                        <p:cTn id="17" dur="500"/>
                                        <p:tgtEl>
                                          <p:spTgt spid="18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wipe(down)">
                                      <p:cBhvr>
                                        <p:cTn id="22" dur="500"/>
                                        <p:tgtEl>
                                          <p:spTgt spid="184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wipe(down)">
                                      <p:cBhvr>
                                        <p:cTn id="27" dur="500"/>
                                        <p:tgtEl>
                                          <p:spTgt spid="1843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wipe(down)">
                                      <p:cBhvr>
                                        <p:cTn id="32" dur="500"/>
                                        <p:tgtEl>
                                          <p:spTgt spid="1843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8435">
                                            <p:txEl>
                                              <p:pRg st="6" end="6"/>
                                            </p:txEl>
                                          </p:spTgt>
                                        </p:tgtEl>
                                        <p:attrNameLst>
                                          <p:attrName>style.visibility</p:attrName>
                                        </p:attrNameLst>
                                      </p:cBhvr>
                                      <p:to>
                                        <p:strVal val="visible"/>
                                      </p:to>
                                    </p:set>
                                    <p:animEffect transition="in" filter="wipe(down)">
                                      <p:cBhvr>
                                        <p:cTn id="37" dur="50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Club Supplies, Pins, Awards</a:t>
            </a:r>
            <a:endParaRPr lang="en-US" dirty="0"/>
          </a:p>
        </p:txBody>
      </p:sp>
      <p:sp>
        <p:nvSpPr>
          <p:cNvPr id="3" name="Content Placeholder 2"/>
          <p:cNvSpPr>
            <a:spLocks noGrp="1"/>
          </p:cNvSpPr>
          <p:nvPr>
            <p:ph idx="1"/>
          </p:nvPr>
        </p:nvSpPr>
        <p:spPr>
          <a:xfrm>
            <a:off x="457200" y="1676400"/>
            <a:ext cx="8229600" cy="4449763"/>
          </a:xfrm>
        </p:spPr>
        <p:txBody>
          <a:bodyPr/>
          <a:lstStyle/>
          <a:p>
            <a:pPr>
              <a:defRPr/>
            </a:pPr>
            <a:r>
              <a:rPr lang="en-US" b="1" dirty="0" smtClean="0"/>
              <a:t>Be knowledgeable of the awards available to the club and its members</a:t>
            </a:r>
          </a:p>
          <a:p>
            <a:pPr>
              <a:buFont typeface="Wingdings" pitchFamily="2" charset="2"/>
              <a:buNone/>
              <a:defRPr/>
            </a:pPr>
            <a:endParaRPr lang="en-US" sz="1600" dirty="0" smtClean="0"/>
          </a:p>
          <a:p>
            <a:pPr>
              <a:defRPr/>
            </a:pPr>
            <a:r>
              <a:rPr lang="en-US" b="1" dirty="0" err="1" smtClean="0"/>
              <a:t>Eg</a:t>
            </a:r>
            <a:r>
              <a:rPr lang="en-US" b="1" dirty="0" smtClean="0"/>
              <a:t>: 100% Secretary, Club Excellence,  Outstanding President, Secretary and Rookie of Year.  (Forms in appendix  H) </a:t>
            </a:r>
          </a:p>
          <a:p>
            <a:pPr>
              <a:defRPr/>
            </a:pPr>
            <a:endParaRPr lang="en-US" sz="1800" b="1" dirty="0" smtClean="0"/>
          </a:p>
          <a:p>
            <a:pPr>
              <a:defRPr/>
            </a:pPr>
            <a:r>
              <a:rPr lang="en-US" b="1" dirty="0" smtClean="0"/>
              <a:t>General club supplies-Order supplies from LCI online</a:t>
            </a:r>
            <a:r>
              <a:rPr lang="en-US" dirty="0" smtClean="0"/>
              <a:t>.</a:t>
            </a:r>
          </a:p>
          <a:p>
            <a:pPr>
              <a:defRPr/>
            </a:pPr>
            <a:endParaRPr lang="en-US" dirty="0"/>
          </a:p>
        </p:txBody>
      </p:sp>
      <p:sp>
        <p:nvSpPr>
          <p:cNvPr id="9220" name="Slide Number Placeholder 4"/>
          <p:cNvSpPr>
            <a:spLocks noGrp="1"/>
          </p:cNvSpPr>
          <p:nvPr>
            <p:ph type="sldNum" sz="quarter" idx="11"/>
          </p:nvPr>
        </p:nvSpPr>
        <p:spPr>
          <a:noFill/>
        </p:spPr>
        <p:txBody>
          <a:bodyPr/>
          <a:lstStyle/>
          <a:p>
            <a:fld id="{161FA27B-C456-46B9-AED7-F01C2223199F}" type="slidenum">
              <a:rPr lang="en-US" altLang="en-US" smtClean="0"/>
              <a:pPr/>
              <a:t>7</a:t>
            </a:fld>
            <a:endParaRPr lang="en-US" altLang="en-US" smtClean="0"/>
          </a:p>
        </p:txBody>
      </p:sp>
      <p:pic>
        <p:nvPicPr>
          <p:cNvPr id="9221" name="Picture 6" descr="lionlogo_2c"/>
          <p:cNvPicPr>
            <a:picLocks noChangeAspect="1" noChangeArrowheads="1"/>
          </p:cNvPicPr>
          <p:nvPr/>
        </p:nvPicPr>
        <p:blipFill>
          <a:blip r:embed="rId3"/>
          <a:srcRect/>
          <a:stretch>
            <a:fillRect/>
          </a:stretch>
        </p:blipFill>
        <p:spPr bwMode="auto">
          <a:xfrm>
            <a:off x="8001000" y="5438775"/>
            <a:ext cx="973138" cy="9191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457200" y="0"/>
            <a:ext cx="8229600" cy="1219200"/>
          </a:xfrm>
        </p:spPr>
        <p:txBody>
          <a:bodyPr/>
          <a:lstStyle/>
          <a:p>
            <a:pPr eaLnBrk="1" hangingPunct="1">
              <a:defRPr/>
            </a:pPr>
            <a:r>
              <a:rPr lang="en-US" dirty="0" smtClean="0"/>
              <a:t>Completing Forms</a:t>
            </a:r>
          </a:p>
        </p:txBody>
      </p:sp>
      <p:sp>
        <p:nvSpPr>
          <p:cNvPr id="19459" name="Rectangle 3"/>
          <p:cNvSpPr>
            <a:spLocks noGrp="1" noChangeArrowheads="1"/>
          </p:cNvSpPr>
          <p:nvPr>
            <p:ph type="body" idx="1"/>
          </p:nvPr>
        </p:nvSpPr>
        <p:spPr>
          <a:xfrm>
            <a:off x="228600" y="1295400"/>
            <a:ext cx="8458200" cy="4830763"/>
          </a:xfrm>
        </p:spPr>
        <p:txBody>
          <a:bodyPr/>
          <a:lstStyle/>
          <a:p>
            <a:pPr marL="609600" indent="-609600" eaLnBrk="1" hangingPunct="1">
              <a:buClr>
                <a:schemeClr val="tx1"/>
              </a:buClr>
              <a:buFont typeface="Wingdings" pitchFamily="2" charset="2"/>
              <a:buAutoNum type="alphaLcParenR"/>
              <a:defRPr/>
            </a:pPr>
            <a:r>
              <a:rPr lang="en-CA" b="1" dirty="0" smtClean="0"/>
              <a:t>"M" Reports -20</a:t>
            </a:r>
            <a:r>
              <a:rPr lang="en-CA" b="1" baseline="30000" dirty="0" smtClean="0"/>
              <a:t>th</a:t>
            </a:r>
            <a:r>
              <a:rPr lang="en-CA" b="1" dirty="0" smtClean="0"/>
              <a:t> or last day of month</a:t>
            </a:r>
          </a:p>
          <a:p>
            <a:pPr marL="609600" indent="-609600" eaLnBrk="1" hangingPunct="1">
              <a:buClr>
                <a:schemeClr val="tx1"/>
              </a:buClr>
              <a:buFont typeface="Wingdings" pitchFamily="2" charset="2"/>
              <a:buAutoNum type="alphaLcParenR"/>
              <a:defRPr/>
            </a:pPr>
            <a:r>
              <a:rPr lang="en-CA" b="1" dirty="0" smtClean="0"/>
              <a:t>District Activity Report -2</a:t>
            </a:r>
            <a:r>
              <a:rPr lang="en-CA" b="1" baseline="30000" dirty="0" smtClean="0"/>
              <a:t>nd</a:t>
            </a:r>
            <a:r>
              <a:rPr lang="en-CA" b="1" dirty="0" smtClean="0"/>
              <a:t> of month</a:t>
            </a:r>
          </a:p>
          <a:p>
            <a:pPr marL="609600" indent="-609600" eaLnBrk="1" hangingPunct="1">
              <a:buClr>
                <a:schemeClr val="tx1"/>
              </a:buClr>
              <a:buFont typeface="Wingdings" pitchFamily="2" charset="2"/>
              <a:buAutoNum type="alphaLcParenR"/>
              <a:defRPr/>
            </a:pPr>
            <a:r>
              <a:rPr lang="en-CA" b="1" dirty="0" smtClean="0"/>
              <a:t>Club Membership Committee Report-July 31</a:t>
            </a:r>
          </a:p>
          <a:p>
            <a:pPr marL="609600" indent="-609600" eaLnBrk="1" hangingPunct="1">
              <a:buClr>
                <a:schemeClr val="tx1"/>
              </a:buClr>
              <a:buFont typeface="Wingdings" pitchFamily="2" charset="2"/>
              <a:buAutoNum type="alphaLcParenR"/>
              <a:defRPr/>
            </a:pPr>
            <a:r>
              <a:rPr lang="en-CA" b="1" dirty="0" smtClean="0"/>
              <a:t>Written Membership Report- Dec 31 &amp; May 31</a:t>
            </a:r>
          </a:p>
          <a:p>
            <a:pPr marL="609600" indent="-609600" eaLnBrk="1" hangingPunct="1">
              <a:buClr>
                <a:schemeClr val="tx1"/>
              </a:buClr>
              <a:buFont typeface="Wingdings" pitchFamily="2" charset="2"/>
              <a:buAutoNum type="alphaLcParenR"/>
              <a:defRPr/>
            </a:pPr>
            <a:r>
              <a:rPr lang="en-CA" b="1" dirty="0" smtClean="0"/>
              <a:t>PU 101 forms May 15.</a:t>
            </a:r>
          </a:p>
          <a:p>
            <a:pPr marL="609600" indent="-609600" eaLnBrk="1" hangingPunct="1">
              <a:buClr>
                <a:schemeClr val="tx1"/>
              </a:buClr>
              <a:buFont typeface="Wingdings" pitchFamily="2" charset="2"/>
              <a:buAutoNum type="alphaLcParenR"/>
              <a:defRPr/>
            </a:pPr>
            <a:r>
              <a:rPr lang="en-CA" b="1" dirty="0" smtClean="0"/>
              <a:t>LCI Activities Report (electronically) recommended it be done monthly </a:t>
            </a:r>
            <a:r>
              <a:rPr lang="en-CA" dirty="0" smtClean="0"/>
              <a:t> </a:t>
            </a:r>
          </a:p>
          <a:p>
            <a:pPr marL="609600" indent="-609600" eaLnBrk="1" hangingPunct="1">
              <a:buClr>
                <a:schemeClr val="tx1"/>
              </a:buClr>
              <a:buFont typeface="Wingdings" pitchFamily="2" charset="2"/>
              <a:buAutoNum type="alphaLcParenR"/>
              <a:defRPr/>
            </a:pPr>
            <a:endParaRPr lang="en-US" b="1" dirty="0" smtClean="0"/>
          </a:p>
        </p:txBody>
      </p:sp>
      <p:sp>
        <p:nvSpPr>
          <p:cNvPr id="10244" name="Slide Number Placeholder 4"/>
          <p:cNvSpPr>
            <a:spLocks noGrp="1"/>
          </p:cNvSpPr>
          <p:nvPr>
            <p:ph type="sldNum" sz="quarter" idx="11"/>
          </p:nvPr>
        </p:nvSpPr>
        <p:spPr>
          <a:noFill/>
        </p:spPr>
        <p:txBody>
          <a:bodyPr/>
          <a:lstStyle/>
          <a:p>
            <a:fld id="{A7E8AB94-0039-4298-A7FA-94656D07FD27}" type="slidenum">
              <a:rPr lang="en-US" altLang="en-US" smtClean="0"/>
              <a:pPr/>
              <a:t>8</a:t>
            </a:fld>
            <a:endParaRPr lang="en-US" altLang="en-US" smtClean="0"/>
          </a:p>
        </p:txBody>
      </p:sp>
      <p:pic>
        <p:nvPicPr>
          <p:cNvPr id="10245" name="Picture 6" descr="lionlogo_2c"/>
          <p:cNvPicPr>
            <a:picLocks noChangeAspect="1" noChangeArrowheads="1"/>
          </p:cNvPicPr>
          <p:nvPr/>
        </p:nvPicPr>
        <p:blipFill>
          <a:blip r:embed="rId3"/>
          <a:srcRect/>
          <a:stretch>
            <a:fillRect/>
          </a:stretch>
        </p:blipFill>
        <p:spPr bwMode="auto">
          <a:xfrm>
            <a:off x="7848600" y="5411788"/>
            <a:ext cx="1103313" cy="1041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down)">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wipe(down)">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wipe(down)">
                                      <p:cBhvr>
                                        <p:cTn id="17" dur="500"/>
                                        <p:tgtEl>
                                          <p:spTgt spid="194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wipe(down)">
                                      <p:cBhvr>
                                        <p:cTn id="22" dur="500"/>
                                        <p:tgtEl>
                                          <p:spTgt spid="194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wipe(down)">
                                      <p:cBhvr>
                                        <p:cTn id="27" dur="500"/>
                                        <p:tgtEl>
                                          <p:spTgt spid="194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9459">
                                            <p:txEl>
                                              <p:pRg st="5" end="5"/>
                                            </p:txEl>
                                          </p:spTgt>
                                        </p:tgtEl>
                                        <p:attrNameLst>
                                          <p:attrName>style.visibility</p:attrName>
                                        </p:attrNameLst>
                                      </p:cBhvr>
                                      <p:to>
                                        <p:strVal val="visible"/>
                                      </p:to>
                                    </p:set>
                                    <p:animEffect transition="in" filter="wipe(down)">
                                      <p:cBhvr>
                                        <p:cTn id="32" dur="5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defRPr/>
            </a:pPr>
            <a:r>
              <a:rPr lang="en-US" dirty="0" smtClean="0"/>
              <a:t>Role in Zone and District</a:t>
            </a:r>
          </a:p>
        </p:txBody>
      </p:sp>
      <p:sp>
        <p:nvSpPr>
          <p:cNvPr id="20483" name="Rectangle 3"/>
          <p:cNvSpPr>
            <a:spLocks noGrp="1" noChangeArrowheads="1"/>
          </p:cNvSpPr>
          <p:nvPr>
            <p:ph type="body" idx="1"/>
          </p:nvPr>
        </p:nvSpPr>
        <p:spPr>
          <a:xfrm>
            <a:off x="457200" y="1600200"/>
            <a:ext cx="8229600" cy="3810000"/>
          </a:xfrm>
        </p:spPr>
        <p:txBody>
          <a:bodyPr/>
          <a:lstStyle/>
          <a:p>
            <a:pPr marL="609600" indent="-609600" eaLnBrk="1" hangingPunct="1">
              <a:buClr>
                <a:schemeClr val="tx1"/>
              </a:buClr>
              <a:buFont typeface="Wingdings" pitchFamily="2" charset="2"/>
              <a:buAutoNum type="alphaLcParenR"/>
              <a:defRPr/>
            </a:pPr>
            <a:r>
              <a:rPr lang="en-CA" b="1" dirty="0" smtClean="0"/>
              <a:t>Attend Zone Meetings (Prepare report).</a:t>
            </a:r>
          </a:p>
          <a:p>
            <a:pPr marL="609600" indent="-609600" eaLnBrk="1" hangingPunct="1">
              <a:buClr>
                <a:schemeClr val="tx1"/>
              </a:buClr>
              <a:buFont typeface="Wingdings" pitchFamily="2" charset="2"/>
              <a:buAutoNum type="alphaLcParenR"/>
              <a:defRPr/>
            </a:pPr>
            <a:r>
              <a:rPr lang="en-CA" b="1" dirty="0" smtClean="0"/>
              <a:t>Attend Cabinet Meetings &amp; District Convention.</a:t>
            </a:r>
          </a:p>
          <a:p>
            <a:pPr marL="609600" indent="-609600" eaLnBrk="1" hangingPunct="1">
              <a:buClr>
                <a:schemeClr val="tx1"/>
              </a:buClr>
              <a:buFont typeface="Wingdings" pitchFamily="2" charset="2"/>
              <a:buAutoNum type="alphaLcParenR"/>
              <a:defRPr/>
            </a:pPr>
            <a:r>
              <a:rPr lang="en-CA" b="1" dirty="0" smtClean="0"/>
              <a:t>Keep DG, VDG’s and CST informed.</a:t>
            </a:r>
          </a:p>
          <a:p>
            <a:pPr marL="609600" indent="-609600" eaLnBrk="1" hangingPunct="1">
              <a:buClr>
                <a:schemeClr val="tx1"/>
              </a:buClr>
              <a:buFont typeface="Wingdings" pitchFamily="2" charset="2"/>
              <a:buAutoNum type="alphaLcParenR"/>
              <a:defRPr/>
            </a:pPr>
            <a:r>
              <a:rPr lang="en-CA" b="1" dirty="0" smtClean="0"/>
              <a:t>Work with district chairmen.</a:t>
            </a:r>
          </a:p>
          <a:p>
            <a:pPr marL="609600" indent="-609600" eaLnBrk="1" hangingPunct="1">
              <a:buClr>
                <a:schemeClr val="tx1"/>
              </a:buClr>
              <a:buFont typeface="Wingdings" pitchFamily="2" charset="2"/>
              <a:buAutoNum type="alphaLcParenR"/>
              <a:defRPr/>
            </a:pPr>
            <a:endParaRPr lang="en-CA" b="1" dirty="0" smtClean="0"/>
          </a:p>
          <a:p>
            <a:pPr marL="609600" indent="-609600" eaLnBrk="1" hangingPunct="1">
              <a:buClr>
                <a:schemeClr val="tx1"/>
              </a:buClr>
              <a:buFont typeface="Wingdings" pitchFamily="2" charset="2"/>
              <a:buAutoNum type="alphaLcParenR"/>
              <a:defRPr/>
            </a:pPr>
            <a:endParaRPr lang="en-US" dirty="0" smtClean="0"/>
          </a:p>
          <a:p>
            <a:pPr marL="609600" indent="-609600" eaLnBrk="1" hangingPunct="1">
              <a:buClr>
                <a:schemeClr val="tx1"/>
              </a:buClr>
              <a:buFont typeface="Wingdings" pitchFamily="2" charset="2"/>
              <a:buAutoNum type="alphaLcParenR"/>
              <a:defRPr/>
            </a:pPr>
            <a:endParaRPr lang="en-US" dirty="0" smtClean="0"/>
          </a:p>
          <a:p>
            <a:pPr marL="609600" indent="-609600" eaLnBrk="1" hangingPunct="1">
              <a:buClr>
                <a:schemeClr val="tx1"/>
              </a:buClr>
              <a:buFont typeface="Wingdings" pitchFamily="2" charset="2"/>
              <a:buAutoNum type="alphaLcParenR"/>
              <a:defRPr/>
            </a:pPr>
            <a:endParaRPr lang="en-US" dirty="0" smtClean="0"/>
          </a:p>
          <a:p>
            <a:pPr marL="609600" indent="-609600" eaLnBrk="1" hangingPunct="1">
              <a:buClr>
                <a:schemeClr val="tx1"/>
              </a:buClr>
              <a:buFont typeface="Wingdings" pitchFamily="2" charset="2"/>
              <a:buAutoNum type="alphaLcParenR"/>
              <a:defRPr/>
            </a:pPr>
            <a:endParaRPr lang="en-CA" b="1" dirty="0" smtClean="0"/>
          </a:p>
          <a:p>
            <a:pPr marL="609600" indent="-609600" eaLnBrk="1" hangingPunct="1">
              <a:buFont typeface="Wingdings" pitchFamily="2" charset="2"/>
              <a:buNone/>
              <a:defRPr/>
            </a:pPr>
            <a:endParaRPr lang="en-US" dirty="0" smtClean="0"/>
          </a:p>
        </p:txBody>
      </p:sp>
      <p:sp>
        <p:nvSpPr>
          <p:cNvPr id="11268" name="Slide Number Placeholder 3"/>
          <p:cNvSpPr>
            <a:spLocks noGrp="1"/>
          </p:cNvSpPr>
          <p:nvPr>
            <p:ph type="sldNum" sz="quarter" idx="11"/>
          </p:nvPr>
        </p:nvSpPr>
        <p:spPr>
          <a:noFill/>
        </p:spPr>
        <p:txBody>
          <a:bodyPr/>
          <a:lstStyle/>
          <a:p>
            <a:fld id="{76F90C2B-938F-4382-8D6E-8DD76B8F1177}" type="slidenum">
              <a:rPr lang="en-US" altLang="en-US" smtClean="0"/>
              <a:pPr/>
              <a:t>9</a:t>
            </a:fld>
            <a:endParaRPr lang="en-US" altLang="en-US" smtClean="0"/>
          </a:p>
        </p:txBody>
      </p:sp>
      <p:pic>
        <p:nvPicPr>
          <p:cNvPr id="11269" name="Picture 6" descr="lionlogo_2c"/>
          <p:cNvPicPr>
            <a:picLocks noChangeAspect="1" noChangeArrowheads="1"/>
          </p:cNvPicPr>
          <p:nvPr/>
        </p:nvPicPr>
        <p:blipFill>
          <a:blip r:embed="rId3"/>
          <a:srcRect/>
          <a:stretch>
            <a:fillRect/>
          </a:stretch>
        </p:blipFill>
        <p:spPr bwMode="auto">
          <a:xfrm>
            <a:off x="3733800" y="5153025"/>
            <a:ext cx="1447800" cy="13668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 calcmode="lin" valueType="num">
                                      <p:cBhvr additive="base">
                                        <p:cTn id="25" dur="500" fill="hold"/>
                                        <p:tgtEl>
                                          <p:spTgt spid="204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48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1045</TotalTime>
  <Words>1388</Words>
  <Application>Microsoft Office PowerPoint</Application>
  <PresentationFormat>On-screen Show (4:3)</PresentationFormat>
  <Paragraphs>408</Paragraphs>
  <Slides>45</Slides>
  <Notes>45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Wingdings</vt:lpstr>
      <vt:lpstr>Stream</vt:lpstr>
      <vt:lpstr>District N-2</vt:lpstr>
      <vt:lpstr>Your Responsibilities</vt:lpstr>
      <vt:lpstr>Club Records</vt:lpstr>
      <vt:lpstr>Correspondence</vt:lpstr>
      <vt:lpstr>Correspondence</vt:lpstr>
      <vt:lpstr>Club Supplies, Pins, Awards</vt:lpstr>
      <vt:lpstr>Club Supplies, Pins, Awards</vt:lpstr>
      <vt:lpstr>Completing Forms</vt:lpstr>
      <vt:lpstr>Role in Zone and District</vt:lpstr>
      <vt:lpstr>Zone Advisory Committee</vt:lpstr>
      <vt:lpstr>Voting at Cabinet Meetings</vt:lpstr>
      <vt:lpstr>Acting Officers</vt:lpstr>
      <vt:lpstr>VOTING AT CONVENTIONS</vt:lpstr>
      <vt:lpstr>Membership Record Keeping</vt:lpstr>
      <vt:lpstr>Types of Membership Appendix D</vt:lpstr>
      <vt:lpstr>Family Membership Plan</vt:lpstr>
      <vt:lpstr>MD “N” </vt:lpstr>
      <vt:lpstr>Attendance Make Up</vt:lpstr>
      <vt:lpstr>New Members</vt:lpstr>
      <vt:lpstr>Monthly Membership Report  Appendix A  Manual-20th Appendix B-Electronic-last day 12 pm </vt:lpstr>
      <vt:lpstr>District Monthly Activities Report-See Appendix C </vt:lpstr>
      <vt:lpstr>District Awards</vt:lpstr>
      <vt:lpstr>Global Membership Team 2016-17 Appendix G</vt:lpstr>
      <vt:lpstr>Coordinator Position</vt:lpstr>
      <vt:lpstr>Membership &amp; Growth Position</vt:lpstr>
      <vt:lpstr>Club Success Position</vt:lpstr>
      <vt:lpstr>Global Leadership Team 2016-17  Appendix G</vt:lpstr>
      <vt:lpstr>Global Leadership Team</vt:lpstr>
      <vt:lpstr>  GMT and GLT   </vt:lpstr>
      <vt:lpstr>Club Excellence Process(CEP)</vt:lpstr>
      <vt:lpstr>Resources Available</vt:lpstr>
      <vt:lpstr>Handout Appendices</vt:lpstr>
      <vt:lpstr>Handout Appendices</vt:lpstr>
      <vt:lpstr>Using MyLCI Website Appendix B</vt:lpstr>
      <vt:lpstr>Applying For Password Appendix B</vt:lpstr>
      <vt:lpstr> Completing Application Form Appendix B</vt:lpstr>
      <vt:lpstr>Using MyLCI to File M  Reports Appendix B </vt:lpstr>
      <vt:lpstr>Member &amp; Club Information on Dropdown Menu Appendix B</vt:lpstr>
      <vt:lpstr>MyLCI Support Center </vt:lpstr>
      <vt:lpstr>Accessing Club Reports Appendix B</vt:lpstr>
      <vt:lpstr>More Reports</vt:lpstr>
      <vt:lpstr>LCI Service Activity Report Appendix B</vt:lpstr>
      <vt:lpstr>Service Activity Appendix B</vt:lpstr>
      <vt:lpstr>Or If Service Activity Complete Appendix B</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41-N2</dc:title>
  <dc:creator>Charles</dc:creator>
  <cp:lastModifiedBy>Bob Lyle</cp:lastModifiedBy>
  <cp:revision>97</cp:revision>
  <dcterms:created xsi:type="dcterms:W3CDTF">2007-01-21T14:18:43Z</dcterms:created>
  <dcterms:modified xsi:type="dcterms:W3CDTF">2017-03-30T15:45:51Z</dcterms:modified>
</cp:coreProperties>
</file>