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1136" r:id="rId2"/>
    <p:sldId id="1158" r:id="rId3"/>
    <p:sldId id="1160" r:id="rId4"/>
    <p:sldId id="1161" r:id="rId5"/>
    <p:sldId id="1162" r:id="rId6"/>
    <p:sldId id="1163" r:id="rId7"/>
    <p:sldId id="1178" r:id="rId8"/>
    <p:sldId id="113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00338D"/>
    <a:srgbClr val="407CCA"/>
    <a:srgbClr val="EBB700"/>
    <a:srgbClr val="55565A"/>
    <a:srgbClr val="7A2682"/>
    <a:srgbClr val="FF5C35"/>
    <a:srgbClr val="00AC69"/>
    <a:srgbClr val="B3B2B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65238"/>
  </p:normalViewPr>
  <p:slideViewPr>
    <p:cSldViewPr snapToGrid="0" snapToObjects="1">
      <p:cViewPr varScale="1">
        <p:scale>
          <a:sx n="72" d="100"/>
          <a:sy n="72" d="100"/>
        </p:scale>
        <p:origin x="1848" y="54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49" d="100"/>
          <a:sy n="149" d="100"/>
        </p:scale>
        <p:origin x="540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a simplified way to report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**Now we can compare by walking through the new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1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Select the “Report Past Activity” option at the top of the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8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Select the Report + button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**Must be a reporting officer to see this button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(A) Complete the sections of the form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--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Fields with red boxes are required to save your work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-- Fields with red asterisks are required to report the activity to LCI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(B)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Select Report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50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Select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Ok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1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You will land on the Report Past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Activity page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(A)  If you have additional activities that you want to report, select the Report button and continue with your next activity.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(B)  You can select an activity from the list of Unreported Activities if you are ready to report for one the was saved earlier.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(C)  To navigate away from this page, select the MyLion application switcher.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16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9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52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67B8E816-F442-6745-8A91-EC9718C5F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A74247-337E-FE44-8B71-4FCBD540E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54" y="689550"/>
            <a:ext cx="4375979" cy="1276327"/>
          </a:xfrm>
          <a:prstGeom prst="rect">
            <a:avLst/>
          </a:prstGeom>
        </p:spPr>
      </p:pic>
      <p:sp>
        <p:nvSpPr>
          <p:cNvPr id="4" name="Gold Bar">
            <a:extLst>
              <a:ext uri="{FF2B5EF4-FFF2-40B4-BE49-F238E27FC236}">
                <a16:creationId xmlns:a16="http://schemas.microsoft.com/office/drawing/2014/main" id="{351BA8FA-5813-8542-ABC9-5AFBBE013E38}"/>
              </a:ext>
            </a:extLst>
          </p:cNvPr>
          <p:cNvSpPr/>
          <p:nvPr/>
        </p:nvSpPr>
        <p:spPr>
          <a:xfrm>
            <a:off x="3485321" y="3143626"/>
            <a:ext cx="5290626" cy="12138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B8E5019-80B2-C74D-A34C-16448E9287AA}"/>
              </a:ext>
            </a:extLst>
          </p:cNvPr>
          <p:cNvSpPr txBox="1">
            <a:spLocks/>
          </p:cNvSpPr>
          <p:nvPr/>
        </p:nvSpPr>
        <p:spPr>
          <a:xfrm>
            <a:off x="2413910" y="1815796"/>
            <a:ext cx="8157931" cy="937194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4800" dirty="0"/>
              <a:t>Report and celebrate service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6A05A1-2041-A442-ADBA-13CFB82E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0" y="6146914"/>
            <a:ext cx="3042079" cy="511752"/>
          </a:xfrm>
          <a:prstGeom prst="rect">
            <a:avLst/>
          </a:prstGeom>
        </p:spPr>
      </p:pic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B8E5019-80B2-C74D-A34C-16448E9287AA}"/>
              </a:ext>
            </a:extLst>
          </p:cNvPr>
          <p:cNvSpPr txBox="1">
            <a:spLocks/>
          </p:cNvSpPr>
          <p:nvPr/>
        </p:nvSpPr>
        <p:spPr>
          <a:xfrm>
            <a:off x="3630181" y="3516788"/>
            <a:ext cx="5287731" cy="1223462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sz="8000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B8E5019-80B2-C74D-A34C-16448E9287AA}"/>
              </a:ext>
            </a:extLst>
          </p:cNvPr>
          <p:cNvSpPr txBox="1">
            <a:spLocks/>
          </p:cNvSpPr>
          <p:nvPr/>
        </p:nvSpPr>
        <p:spPr>
          <a:xfrm>
            <a:off x="2381677" y="4795200"/>
            <a:ext cx="8157931" cy="937194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8528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D63622-ADF0-9845-964C-00E6AC6421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95575" y="2921336"/>
            <a:ext cx="68008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REPORTING SERVICE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(Report the new way)</a:t>
            </a:r>
          </a:p>
        </p:txBody>
      </p:sp>
    </p:spTree>
    <p:extLst>
      <p:ext uri="{BB962C8B-B14F-4D97-AF65-F5344CB8AC3E}">
        <p14:creationId xmlns:p14="http://schemas.microsoft.com/office/powerpoint/2010/main" val="42977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422669-3E31-CA48-BDA6-393F3D9F56D1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D224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93" y="0"/>
            <a:ext cx="7415212" cy="6834196"/>
          </a:xfrm>
          <a:prstGeom prst="rect">
            <a:avLst/>
          </a:prstGeom>
        </p:spPr>
      </p:pic>
      <p:sp>
        <p:nvSpPr>
          <p:cNvPr id="6" name="Pentagon 5">
            <a:extLst>
              <a:ext uri="{FF2B5EF4-FFF2-40B4-BE49-F238E27FC236}">
                <a16:creationId xmlns:a16="http://schemas.microsoft.com/office/drawing/2014/main" id="{7E9E8283-AAD3-6C44-8B2E-D6F9B84CEEA9}"/>
              </a:ext>
            </a:extLst>
          </p:cNvPr>
          <p:cNvSpPr/>
          <p:nvPr/>
        </p:nvSpPr>
        <p:spPr bwMode="auto">
          <a:xfrm rot="16200000" flipV="1">
            <a:off x="6345765" y="707897"/>
            <a:ext cx="867623" cy="516835"/>
          </a:xfrm>
          <a:prstGeom prst="homePlat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1</a:t>
            </a:r>
            <a:r>
              <a:rPr kumimoji="0" lang="en-US" sz="2400" b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.</a:t>
            </a:r>
            <a:endParaRPr kumimoji="0" lang="en-US" sz="3000" b="1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7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422669-3E31-CA48-BDA6-393F3D9F56D1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D224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287" y="631825"/>
            <a:ext cx="9725025" cy="5238750"/>
          </a:xfrm>
          <a:prstGeom prst="rect">
            <a:avLst/>
          </a:prstGeom>
        </p:spPr>
      </p:pic>
      <p:sp>
        <p:nvSpPr>
          <p:cNvPr id="8" name="Pentagon 7">
            <a:extLst>
              <a:ext uri="{FF2B5EF4-FFF2-40B4-BE49-F238E27FC236}">
                <a16:creationId xmlns:a16="http://schemas.microsoft.com/office/drawing/2014/main" id="{6EDFB512-A6A6-4F4B-863F-F016B712A111}"/>
              </a:ext>
            </a:extLst>
          </p:cNvPr>
          <p:cNvSpPr/>
          <p:nvPr/>
        </p:nvSpPr>
        <p:spPr bwMode="auto">
          <a:xfrm rot="10800000" flipV="1">
            <a:off x="11031426" y="1571729"/>
            <a:ext cx="867623" cy="516835"/>
          </a:xfrm>
          <a:prstGeom prst="homePlat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2</a:t>
            </a:r>
            <a:r>
              <a:rPr kumimoji="0" lang="en-US" sz="2400" b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.</a:t>
            </a:r>
            <a:endParaRPr kumimoji="0" lang="en-US" sz="3000" b="1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6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422669-3E31-CA48-BDA6-393F3D9F56D1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D224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081" y="-17446"/>
            <a:ext cx="5345835" cy="6875446"/>
          </a:xfrm>
          <a:prstGeom prst="rect">
            <a:avLst/>
          </a:prstGeom>
        </p:spPr>
      </p:pic>
      <p:sp>
        <p:nvSpPr>
          <p:cNvPr id="6" name="Pentagon 5">
            <a:extLst>
              <a:ext uri="{FF2B5EF4-FFF2-40B4-BE49-F238E27FC236}">
                <a16:creationId xmlns:a16="http://schemas.microsoft.com/office/drawing/2014/main" id="{58DB57D1-5C4C-5149-A7E8-6AC1CA280EB8}"/>
              </a:ext>
            </a:extLst>
          </p:cNvPr>
          <p:cNvSpPr/>
          <p:nvPr/>
        </p:nvSpPr>
        <p:spPr bwMode="auto">
          <a:xfrm rot="10800000" flipH="1" flipV="1">
            <a:off x="3423080" y="923959"/>
            <a:ext cx="867623" cy="320641"/>
          </a:xfrm>
          <a:prstGeom prst="homePlat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3A</a:t>
            </a:r>
            <a:r>
              <a:rPr kumimoji="0" lang="en-US" sz="2400" b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.</a:t>
            </a:r>
            <a:endParaRPr kumimoji="0" lang="en-US" sz="3000" b="1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6EDFB512-A6A6-4F4B-863F-F016B712A111}"/>
              </a:ext>
            </a:extLst>
          </p:cNvPr>
          <p:cNvSpPr/>
          <p:nvPr/>
        </p:nvSpPr>
        <p:spPr bwMode="auto">
          <a:xfrm rot="10800000" flipV="1">
            <a:off x="7901292" y="6477000"/>
            <a:ext cx="867623" cy="331875"/>
          </a:xfrm>
          <a:prstGeom prst="homePlat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3B</a:t>
            </a:r>
            <a:r>
              <a:rPr kumimoji="0" lang="en-US" sz="2400" b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.</a:t>
            </a:r>
            <a:endParaRPr kumimoji="0" lang="en-US" sz="3000" b="1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2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422669-3E31-CA48-BDA6-393F3D9F56D1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D224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608" y="1193800"/>
            <a:ext cx="6747830" cy="4465637"/>
          </a:xfrm>
          <a:prstGeom prst="rect">
            <a:avLst/>
          </a:prstGeom>
        </p:spPr>
      </p:pic>
      <p:sp>
        <p:nvSpPr>
          <p:cNvPr id="8" name="Pentagon 7">
            <a:extLst>
              <a:ext uri="{FF2B5EF4-FFF2-40B4-BE49-F238E27FC236}">
                <a16:creationId xmlns:a16="http://schemas.microsoft.com/office/drawing/2014/main" id="{6EDFB512-A6A6-4F4B-863F-F016B712A111}"/>
              </a:ext>
            </a:extLst>
          </p:cNvPr>
          <p:cNvSpPr/>
          <p:nvPr/>
        </p:nvSpPr>
        <p:spPr bwMode="auto">
          <a:xfrm rot="10800000" flipV="1">
            <a:off x="6883606" y="2064489"/>
            <a:ext cx="867623" cy="516835"/>
          </a:xfrm>
          <a:prstGeom prst="homePlat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4</a:t>
            </a:r>
            <a:r>
              <a:rPr kumimoji="0" lang="en-US" sz="2400" b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.</a:t>
            </a:r>
            <a:endParaRPr kumimoji="0" lang="en-US" sz="3000" b="1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1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422669-3E31-CA48-BDA6-393F3D9F56D1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D224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356" y="-3337"/>
            <a:ext cx="5026755" cy="6861337"/>
          </a:xfrm>
          <a:prstGeom prst="rect">
            <a:avLst/>
          </a:prstGeom>
        </p:spPr>
      </p:pic>
      <p:sp>
        <p:nvSpPr>
          <p:cNvPr id="8" name="Pentagon 7">
            <a:extLst>
              <a:ext uri="{FF2B5EF4-FFF2-40B4-BE49-F238E27FC236}">
                <a16:creationId xmlns:a16="http://schemas.microsoft.com/office/drawing/2014/main" id="{6EDFB512-A6A6-4F4B-863F-F016B712A111}"/>
              </a:ext>
            </a:extLst>
          </p:cNvPr>
          <p:cNvSpPr/>
          <p:nvPr/>
        </p:nvSpPr>
        <p:spPr bwMode="auto">
          <a:xfrm rot="10800000" flipV="1">
            <a:off x="8774111" y="375389"/>
            <a:ext cx="867623" cy="516835"/>
          </a:xfrm>
          <a:prstGeom prst="homePlat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5A</a:t>
            </a:r>
            <a:r>
              <a:rPr kumimoji="0" lang="en-US" sz="2400" b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.</a:t>
            </a:r>
            <a:endParaRPr kumimoji="0" lang="en-US" sz="3000" b="1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58DB57D1-5C4C-5149-A7E8-6AC1CA280EB8}"/>
              </a:ext>
            </a:extLst>
          </p:cNvPr>
          <p:cNvSpPr/>
          <p:nvPr/>
        </p:nvSpPr>
        <p:spPr bwMode="auto">
          <a:xfrm rot="10800000" flipH="1" flipV="1">
            <a:off x="2711880" y="1714501"/>
            <a:ext cx="867623" cy="482600"/>
          </a:xfrm>
          <a:prstGeom prst="homePlat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5B</a:t>
            </a:r>
            <a:r>
              <a:rPr kumimoji="0" lang="en-US" sz="2400" b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.</a:t>
            </a:r>
            <a:endParaRPr kumimoji="0" lang="en-US" sz="3000" b="1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6EDFB512-A6A6-4F4B-863F-F016B712A111}"/>
              </a:ext>
            </a:extLst>
          </p:cNvPr>
          <p:cNvSpPr/>
          <p:nvPr/>
        </p:nvSpPr>
        <p:spPr bwMode="auto">
          <a:xfrm rot="10800000" flipV="1">
            <a:off x="4481508" y="116971"/>
            <a:ext cx="867623" cy="258417"/>
          </a:xfrm>
          <a:prstGeom prst="homePlat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5C</a:t>
            </a:r>
            <a:r>
              <a:rPr kumimoji="0" lang="en-US" sz="2400" b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.</a:t>
            </a:r>
            <a:endParaRPr kumimoji="0" lang="en-US" sz="3000" b="1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6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301752EB-AE80-8F4D-88E0-BE22BB401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3" name="Picture 2" descr="lionlogo_white.eps">
            <a:extLst>
              <a:ext uri="{FF2B5EF4-FFF2-40B4-BE49-F238E27FC236}">
                <a16:creationId xmlns:a16="http://schemas.microsoft.com/office/drawing/2014/main" id="{680880EC-5DBC-8E49-8E14-A3AAF6D143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490B48-3197-AF4E-896E-BA6A6DB44C34}"/>
              </a:ext>
            </a:extLst>
          </p:cNvPr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FF50F6-683C-AE4C-85F0-44917A655518}"/>
              </a:ext>
            </a:extLst>
          </p:cNvPr>
          <p:cNvSpPr txBox="1"/>
          <p:nvPr/>
        </p:nvSpPr>
        <p:spPr>
          <a:xfrm>
            <a:off x="4404334" y="6195238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Arial" pitchFamily="34" charset="0"/>
                <a:ea typeface="ヒラギノ角ゴ Pro W3" pitchFamily="125" charset="-128"/>
              </a:rPr>
              <a:t>© 2019 Lions Clubs International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A9DF30D-558B-AD42-80E5-3389E75ACAF6}"/>
              </a:ext>
            </a:extLst>
          </p:cNvPr>
          <p:cNvSpPr txBox="1">
            <a:spLocks/>
          </p:cNvSpPr>
          <p:nvPr/>
        </p:nvSpPr>
        <p:spPr>
          <a:xfrm>
            <a:off x="3143585" y="3854311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200" kern="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17503340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3607</TotalTime>
  <Words>227</Words>
  <Application>Microsoft Office PowerPoint</Application>
  <PresentationFormat>Widescreen</PresentationFormat>
  <Paragraphs>40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Jacob, Joe</cp:lastModifiedBy>
  <cp:revision>289</cp:revision>
  <cp:lastPrinted>2019-06-19T16:24:35Z</cp:lastPrinted>
  <dcterms:created xsi:type="dcterms:W3CDTF">2018-11-12T16:45:52Z</dcterms:created>
  <dcterms:modified xsi:type="dcterms:W3CDTF">2020-01-27T19:23:16Z</dcterms:modified>
</cp:coreProperties>
</file>